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8" r:id="rId2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2" autoAdjust="0"/>
    <p:restoredTop sz="94660"/>
  </p:normalViewPr>
  <p:slideViewPr>
    <p:cSldViewPr snapToGrid="0">
      <p:cViewPr varScale="1">
        <p:scale>
          <a:sx n="90" d="100"/>
          <a:sy n="90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Case" userId="7cedd9adc4fcd051" providerId="LiveId" clId="{A50C9D1C-DDF7-4357-9552-848F5ED90ECD}"/>
    <pc:docChg chg="delSld delMainMaster">
      <pc:chgData name="John Case" userId="7cedd9adc4fcd051" providerId="LiveId" clId="{A50C9D1C-DDF7-4357-9552-848F5ED90ECD}" dt="2026-08-10T16:32:28.318" v="1" actId="47"/>
      <pc:docMkLst>
        <pc:docMk/>
      </pc:docMkLst>
      <pc:sldChg chg="del">
        <pc:chgData name="John Case" userId="7cedd9adc4fcd051" providerId="LiveId" clId="{A50C9D1C-DDF7-4357-9552-848F5ED90ECD}" dt="2026-08-10T16:32:11.601" v="0" actId="47"/>
        <pc:sldMkLst>
          <pc:docMk/>
          <pc:sldMk cId="1286072951" sldId="256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1334671909" sldId="257"/>
        </pc:sldMkLst>
      </pc:sldChg>
      <pc:sldChg chg="del">
        <pc:chgData name="John Case" userId="7cedd9adc4fcd051" providerId="LiveId" clId="{A50C9D1C-DDF7-4357-9552-848F5ED90ECD}" dt="2026-08-10T16:32:11.601" v="0" actId="47"/>
        <pc:sldMkLst>
          <pc:docMk/>
          <pc:sldMk cId="628627225" sldId="258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3508738845" sldId="259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4249026204" sldId="260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1534424807" sldId="262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1298165874" sldId="263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1076734722" sldId="264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2266241618" sldId="266"/>
        </pc:sldMkLst>
      </pc:sldChg>
      <pc:sldChg chg="del">
        <pc:chgData name="John Case" userId="7cedd9adc4fcd051" providerId="LiveId" clId="{A50C9D1C-DDF7-4357-9552-848F5ED90ECD}" dt="2026-08-10T16:32:11.601" v="0" actId="47"/>
        <pc:sldMkLst>
          <pc:docMk/>
          <pc:sldMk cId="2471296544" sldId="267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3646878110" sldId="269"/>
        </pc:sldMkLst>
      </pc:sldChg>
      <pc:sldChg chg="del">
        <pc:chgData name="John Case" userId="7cedd9adc4fcd051" providerId="LiveId" clId="{A50C9D1C-DDF7-4357-9552-848F5ED90ECD}" dt="2026-08-10T16:32:11.601" v="0" actId="47"/>
        <pc:sldMkLst>
          <pc:docMk/>
          <pc:sldMk cId="2405498831" sldId="270"/>
        </pc:sldMkLst>
      </pc:sldChg>
      <pc:sldChg chg="del">
        <pc:chgData name="John Case" userId="7cedd9adc4fcd051" providerId="LiveId" clId="{A50C9D1C-DDF7-4357-9552-848F5ED90ECD}" dt="2026-08-10T16:32:11.601" v="0" actId="47"/>
        <pc:sldMkLst>
          <pc:docMk/>
          <pc:sldMk cId="3119514281" sldId="271"/>
        </pc:sldMkLst>
      </pc:sldChg>
      <pc:sldChg chg="del">
        <pc:chgData name="John Case" userId="7cedd9adc4fcd051" providerId="LiveId" clId="{A50C9D1C-DDF7-4357-9552-848F5ED90ECD}" dt="2026-08-10T16:32:11.601" v="0" actId="47"/>
        <pc:sldMkLst>
          <pc:docMk/>
          <pc:sldMk cId="2846406366" sldId="272"/>
        </pc:sldMkLst>
      </pc:sldChg>
      <pc:sldChg chg="del">
        <pc:chgData name="John Case" userId="7cedd9adc4fcd051" providerId="LiveId" clId="{A50C9D1C-DDF7-4357-9552-848F5ED90ECD}" dt="2026-08-10T16:32:11.601" v="0" actId="47"/>
        <pc:sldMkLst>
          <pc:docMk/>
          <pc:sldMk cId="3100633275" sldId="273"/>
        </pc:sldMkLst>
      </pc:sldChg>
      <pc:sldChg chg="del">
        <pc:chgData name="John Case" userId="7cedd9adc4fcd051" providerId="LiveId" clId="{A50C9D1C-DDF7-4357-9552-848F5ED90ECD}" dt="2026-08-10T16:32:11.601" v="0" actId="47"/>
        <pc:sldMkLst>
          <pc:docMk/>
          <pc:sldMk cId="867233486" sldId="274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598289336" sldId="279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3009040083" sldId="317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74788226" sldId="349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1145699566" sldId="354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4142682885" sldId="355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3591233511" sldId="356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1754189303" sldId="357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1553593038" sldId="358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191549711" sldId="359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2210609163" sldId="360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917010160" sldId="361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485540402" sldId="362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3099412213" sldId="363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4210131537" sldId="364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3225859716" sldId="365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583863230" sldId="366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922396064" sldId="370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2849648476" sldId="371"/>
        </pc:sldMkLst>
      </pc:sldChg>
      <pc:sldChg chg="del">
        <pc:chgData name="John Case" userId="7cedd9adc4fcd051" providerId="LiveId" clId="{A50C9D1C-DDF7-4357-9552-848F5ED90ECD}" dt="2026-08-10T16:32:11.601" v="0" actId="47"/>
        <pc:sldMkLst>
          <pc:docMk/>
          <pc:sldMk cId="932561442" sldId="376"/>
        </pc:sldMkLst>
      </pc:sldChg>
      <pc:sldChg chg="del">
        <pc:chgData name="John Case" userId="7cedd9adc4fcd051" providerId="LiveId" clId="{A50C9D1C-DDF7-4357-9552-848F5ED90ECD}" dt="2026-08-10T16:32:11.601" v="0" actId="47"/>
        <pc:sldMkLst>
          <pc:docMk/>
          <pc:sldMk cId="1585230326" sldId="377"/>
        </pc:sldMkLst>
      </pc:sldChg>
      <pc:sldChg chg="del">
        <pc:chgData name="John Case" userId="7cedd9adc4fcd051" providerId="LiveId" clId="{A50C9D1C-DDF7-4357-9552-848F5ED90ECD}" dt="2026-08-10T16:32:11.601" v="0" actId="47"/>
        <pc:sldMkLst>
          <pc:docMk/>
          <pc:sldMk cId="1404019944" sldId="379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275212979" sldId="380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322324231" sldId="381"/>
        </pc:sldMkLst>
      </pc:sldChg>
      <pc:sldChg chg="del">
        <pc:chgData name="John Case" userId="7cedd9adc4fcd051" providerId="LiveId" clId="{A50C9D1C-DDF7-4357-9552-848F5ED90ECD}" dt="2026-08-10T16:32:11.601" v="0" actId="47"/>
        <pc:sldMkLst>
          <pc:docMk/>
          <pc:sldMk cId="3194709831" sldId="383"/>
        </pc:sldMkLst>
      </pc:sldChg>
      <pc:sldChg chg="del">
        <pc:chgData name="John Case" userId="7cedd9adc4fcd051" providerId="LiveId" clId="{A50C9D1C-DDF7-4357-9552-848F5ED90ECD}" dt="2026-08-10T16:32:11.601" v="0" actId="47"/>
        <pc:sldMkLst>
          <pc:docMk/>
          <pc:sldMk cId="1159684378" sldId="384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1881814421" sldId="385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293981790" sldId="386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2599299973" sldId="387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1714232770" sldId="389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3185168282" sldId="390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3921647975" sldId="391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4214032428" sldId="392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367423261" sldId="394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1372255637" sldId="395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3126394217" sldId="396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432243831" sldId="397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1940284938" sldId="398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2795011929" sldId="399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562672787" sldId="400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3532540052" sldId="401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1411020342" sldId="402"/>
        </pc:sldMkLst>
      </pc:sldChg>
      <pc:sldChg chg="del">
        <pc:chgData name="John Case" userId="7cedd9adc4fcd051" providerId="LiveId" clId="{A50C9D1C-DDF7-4357-9552-848F5ED90ECD}" dt="2026-08-10T16:32:11.601" v="0" actId="47"/>
        <pc:sldMkLst>
          <pc:docMk/>
          <pc:sldMk cId="2277672290" sldId="403"/>
        </pc:sldMkLst>
      </pc:sldChg>
      <pc:sldChg chg="del">
        <pc:chgData name="John Case" userId="7cedd9adc4fcd051" providerId="LiveId" clId="{A50C9D1C-DDF7-4357-9552-848F5ED90ECD}" dt="2026-08-10T16:32:11.601" v="0" actId="47"/>
        <pc:sldMkLst>
          <pc:docMk/>
          <pc:sldMk cId="1063808607" sldId="404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2579951030" sldId="405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3011770975" sldId="406"/>
        </pc:sldMkLst>
      </pc:sldChg>
      <pc:sldChg chg="del">
        <pc:chgData name="John Case" userId="7cedd9adc4fcd051" providerId="LiveId" clId="{A50C9D1C-DDF7-4357-9552-848F5ED90ECD}" dt="2026-08-10T16:32:28.318" v="1" actId="47"/>
        <pc:sldMkLst>
          <pc:docMk/>
          <pc:sldMk cId="3057766092" sldId="407"/>
        </pc:sldMkLst>
      </pc:sldChg>
      <pc:sldChg chg="del">
        <pc:chgData name="John Case" userId="7cedd9adc4fcd051" providerId="LiveId" clId="{A50C9D1C-DDF7-4357-9552-848F5ED90ECD}" dt="2026-08-10T16:32:11.601" v="0" actId="47"/>
        <pc:sldMkLst>
          <pc:docMk/>
          <pc:sldMk cId="4151091575" sldId="408"/>
        </pc:sldMkLst>
      </pc:sldChg>
      <pc:sldMasterChg chg="del delSldLayout">
        <pc:chgData name="John Case" userId="7cedd9adc4fcd051" providerId="LiveId" clId="{A50C9D1C-DDF7-4357-9552-848F5ED90ECD}" dt="2026-08-10T16:32:28.318" v="1" actId="47"/>
        <pc:sldMasterMkLst>
          <pc:docMk/>
          <pc:sldMasterMk cId="3814694139" sldId="2147483661"/>
        </pc:sldMasterMkLst>
        <pc:sldLayoutChg chg="del">
          <pc:chgData name="John Case" userId="7cedd9adc4fcd051" providerId="LiveId" clId="{A50C9D1C-DDF7-4357-9552-848F5ED90ECD}" dt="2026-08-10T16:32:28.318" v="1" actId="47"/>
          <pc:sldLayoutMkLst>
            <pc:docMk/>
            <pc:sldMasterMk cId="3814694139" sldId="2147483661"/>
            <pc:sldLayoutMk cId="66651684" sldId="2147483662"/>
          </pc:sldLayoutMkLst>
        </pc:sldLayoutChg>
        <pc:sldLayoutChg chg="del">
          <pc:chgData name="John Case" userId="7cedd9adc4fcd051" providerId="LiveId" clId="{A50C9D1C-DDF7-4357-9552-848F5ED90ECD}" dt="2026-08-10T16:32:28.318" v="1" actId="47"/>
          <pc:sldLayoutMkLst>
            <pc:docMk/>
            <pc:sldMasterMk cId="3814694139" sldId="2147483661"/>
            <pc:sldLayoutMk cId="670183176" sldId="2147483663"/>
          </pc:sldLayoutMkLst>
        </pc:sldLayoutChg>
        <pc:sldLayoutChg chg="del">
          <pc:chgData name="John Case" userId="7cedd9adc4fcd051" providerId="LiveId" clId="{A50C9D1C-DDF7-4357-9552-848F5ED90ECD}" dt="2026-08-10T16:32:28.318" v="1" actId="47"/>
          <pc:sldLayoutMkLst>
            <pc:docMk/>
            <pc:sldMasterMk cId="3814694139" sldId="2147483661"/>
            <pc:sldLayoutMk cId="835722805" sldId="2147483664"/>
          </pc:sldLayoutMkLst>
        </pc:sldLayoutChg>
        <pc:sldLayoutChg chg="del">
          <pc:chgData name="John Case" userId="7cedd9adc4fcd051" providerId="LiveId" clId="{A50C9D1C-DDF7-4357-9552-848F5ED90ECD}" dt="2026-08-10T16:32:28.318" v="1" actId="47"/>
          <pc:sldLayoutMkLst>
            <pc:docMk/>
            <pc:sldMasterMk cId="3814694139" sldId="2147483661"/>
            <pc:sldLayoutMk cId="2252406427" sldId="2147483665"/>
          </pc:sldLayoutMkLst>
        </pc:sldLayoutChg>
        <pc:sldLayoutChg chg="del">
          <pc:chgData name="John Case" userId="7cedd9adc4fcd051" providerId="LiveId" clId="{A50C9D1C-DDF7-4357-9552-848F5ED90ECD}" dt="2026-08-10T16:32:28.318" v="1" actId="47"/>
          <pc:sldLayoutMkLst>
            <pc:docMk/>
            <pc:sldMasterMk cId="3814694139" sldId="2147483661"/>
            <pc:sldLayoutMk cId="5132561" sldId="2147483666"/>
          </pc:sldLayoutMkLst>
        </pc:sldLayoutChg>
        <pc:sldLayoutChg chg="del">
          <pc:chgData name="John Case" userId="7cedd9adc4fcd051" providerId="LiveId" clId="{A50C9D1C-DDF7-4357-9552-848F5ED90ECD}" dt="2026-08-10T16:32:28.318" v="1" actId="47"/>
          <pc:sldLayoutMkLst>
            <pc:docMk/>
            <pc:sldMasterMk cId="3814694139" sldId="2147483661"/>
            <pc:sldLayoutMk cId="1937609454" sldId="2147483667"/>
          </pc:sldLayoutMkLst>
        </pc:sldLayoutChg>
        <pc:sldLayoutChg chg="del">
          <pc:chgData name="John Case" userId="7cedd9adc4fcd051" providerId="LiveId" clId="{A50C9D1C-DDF7-4357-9552-848F5ED90ECD}" dt="2026-08-10T16:32:28.318" v="1" actId="47"/>
          <pc:sldLayoutMkLst>
            <pc:docMk/>
            <pc:sldMasterMk cId="3814694139" sldId="2147483661"/>
            <pc:sldLayoutMk cId="1106353289" sldId="2147483668"/>
          </pc:sldLayoutMkLst>
        </pc:sldLayoutChg>
      </pc:sldMasterChg>
      <pc:sldMasterChg chg="del delSldLayout">
        <pc:chgData name="John Case" userId="7cedd9adc4fcd051" providerId="LiveId" clId="{A50C9D1C-DDF7-4357-9552-848F5ED90ECD}" dt="2026-08-10T16:32:28.318" v="1" actId="47"/>
        <pc:sldMasterMkLst>
          <pc:docMk/>
          <pc:sldMasterMk cId="1841215407" sldId="2147483669"/>
        </pc:sldMasterMkLst>
        <pc:sldLayoutChg chg="del">
          <pc:chgData name="John Case" userId="7cedd9adc4fcd051" providerId="LiveId" clId="{A50C9D1C-DDF7-4357-9552-848F5ED90ECD}" dt="2026-08-10T16:32:28.318" v="1" actId="47"/>
          <pc:sldLayoutMkLst>
            <pc:docMk/>
            <pc:sldMasterMk cId="1841215407" sldId="2147483669"/>
            <pc:sldLayoutMk cId="4076732188" sldId="2147483670"/>
          </pc:sldLayoutMkLst>
        </pc:sldLayoutChg>
        <pc:sldLayoutChg chg="del">
          <pc:chgData name="John Case" userId="7cedd9adc4fcd051" providerId="LiveId" clId="{A50C9D1C-DDF7-4357-9552-848F5ED90ECD}" dt="2026-08-10T16:32:28.318" v="1" actId="47"/>
          <pc:sldLayoutMkLst>
            <pc:docMk/>
            <pc:sldMasterMk cId="1841215407" sldId="2147483669"/>
            <pc:sldLayoutMk cId="2622537077" sldId="2147483671"/>
          </pc:sldLayoutMkLst>
        </pc:sldLayoutChg>
        <pc:sldLayoutChg chg="del">
          <pc:chgData name="John Case" userId="7cedd9adc4fcd051" providerId="LiveId" clId="{A50C9D1C-DDF7-4357-9552-848F5ED90ECD}" dt="2026-08-10T16:32:28.318" v="1" actId="47"/>
          <pc:sldLayoutMkLst>
            <pc:docMk/>
            <pc:sldMasterMk cId="1841215407" sldId="2147483669"/>
            <pc:sldLayoutMk cId="262444064" sldId="2147483672"/>
          </pc:sldLayoutMkLst>
        </pc:sldLayoutChg>
        <pc:sldLayoutChg chg="del">
          <pc:chgData name="John Case" userId="7cedd9adc4fcd051" providerId="LiveId" clId="{A50C9D1C-DDF7-4357-9552-848F5ED90ECD}" dt="2026-08-10T16:32:28.318" v="1" actId="47"/>
          <pc:sldLayoutMkLst>
            <pc:docMk/>
            <pc:sldMasterMk cId="1841215407" sldId="2147483669"/>
            <pc:sldLayoutMk cId="4156083712" sldId="2147483673"/>
          </pc:sldLayoutMkLst>
        </pc:sldLayoutChg>
        <pc:sldLayoutChg chg="del">
          <pc:chgData name="John Case" userId="7cedd9adc4fcd051" providerId="LiveId" clId="{A50C9D1C-DDF7-4357-9552-848F5ED90ECD}" dt="2026-08-10T16:32:28.318" v="1" actId="47"/>
          <pc:sldLayoutMkLst>
            <pc:docMk/>
            <pc:sldMasterMk cId="1841215407" sldId="2147483669"/>
            <pc:sldLayoutMk cId="2855730284" sldId="2147483674"/>
          </pc:sldLayoutMkLst>
        </pc:sldLayoutChg>
      </pc:sldMasterChg>
    </pc:docChg>
  </pc:docChgLst>
  <pc:docChgLst>
    <pc:chgData name="Philip Smith" userId="949bcd62678afccf" providerId="LiveId" clId="{84324C26-A22C-49C4-950C-F2A1F82F1BFB}"/>
    <pc:docChg chg="undo custSel addSld delSld modSld sldOrd">
      <pc:chgData name="Philip Smith" userId="949bcd62678afccf" providerId="LiveId" clId="{84324C26-A22C-49C4-950C-F2A1F82F1BFB}" dt="2026-08-05T09:43:30.955" v="1749" actId="26606"/>
      <pc:docMkLst>
        <pc:docMk/>
      </pc:docMkLst>
      <pc:sldChg chg="addSp modSp mod">
        <pc:chgData name="Philip Smith" userId="949bcd62678afccf" providerId="LiveId" clId="{84324C26-A22C-49C4-950C-F2A1F82F1BFB}" dt="2026-08-04T21:18:09.395" v="424" actId="14100"/>
        <pc:sldMkLst>
          <pc:docMk/>
          <pc:sldMk cId="1334671909" sldId="257"/>
        </pc:sldMkLst>
        <pc:spChg chg="mod">
          <ac:chgData name="Philip Smith" userId="949bcd62678afccf" providerId="LiveId" clId="{84324C26-A22C-49C4-950C-F2A1F82F1BFB}" dt="2026-08-04T21:16:55.441" v="415" actId="5793"/>
          <ac:spMkLst>
            <pc:docMk/>
            <pc:sldMk cId="1334671909" sldId="257"/>
            <ac:spMk id="3" creationId="{C3683EE3-6CC9-939E-B34F-ACE971E41A2B}"/>
          </ac:spMkLst>
        </pc:spChg>
        <pc:picChg chg="add mod">
          <ac:chgData name="Philip Smith" userId="949bcd62678afccf" providerId="LiveId" clId="{84324C26-A22C-49C4-950C-F2A1F82F1BFB}" dt="2026-08-04T21:18:09.395" v="424" actId="14100"/>
          <ac:picMkLst>
            <pc:docMk/>
            <pc:sldMk cId="1334671909" sldId="257"/>
            <ac:picMk id="5" creationId="{9682CE7A-9C20-A2A0-AE2B-9C4404BF405C}"/>
          </ac:picMkLst>
        </pc:picChg>
      </pc:sldChg>
      <pc:sldChg chg="addSp delSp modSp mod">
        <pc:chgData name="Philip Smith" userId="949bcd62678afccf" providerId="LiveId" clId="{84324C26-A22C-49C4-950C-F2A1F82F1BFB}" dt="2026-08-05T09:11:24.596" v="1304" actId="6549"/>
        <pc:sldMkLst>
          <pc:docMk/>
          <pc:sldMk cId="3508738845" sldId="259"/>
        </pc:sldMkLst>
        <pc:spChg chg="mod">
          <ac:chgData name="Philip Smith" userId="949bcd62678afccf" providerId="LiveId" clId="{84324C26-A22C-49C4-950C-F2A1F82F1BFB}" dt="2026-08-05T09:11:00.548" v="1301" actId="207"/>
          <ac:spMkLst>
            <pc:docMk/>
            <pc:sldMk cId="3508738845" sldId="259"/>
            <ac:spMk id="6" creationId="{8AB8F1FA-5B81-929E-B171-2A6993477D98}"/>
          </ac:spMkLst>
        </pc:spChg>
        <pc:spChg chg="mod">
          <ac:chgData name="Philip Smith" userId="949bcd62678afccf" providerId="LiveId" clId="{84324C26-A22C-49C4-950C-F2A1F82F1BFB}" dt="2026-08-05T09:11:24.596" v="1304" actId="6549"/>
          <ac:spMkLst>
            <pc:docMk/>
            <pc:sldMk cId="3508738845" sldId="259"/>
            <ac:spMk id="9" creationId="{2B636ED1-1C81-518B-B8A4-38B674EB931B}"/>
          </ac:spMkLst>
        </pc:spChg>
      </pc:sldChg>
      <pc:sldChg chg="addSp modSp mod setBg">
        <pc:chgData name="Philip Smith" userId="949bcd62678afccf" providerId="LiveId" clId="{84324C26-A22C-49C4-950C-F2A1F82F1BFB}" dt="2026-08-02T22:41:52.346" v="254" actId="27636"/>
        <pc:sldMkLst>
          <pc:docMk/>
          <pc:sldMk cId="4249026204" sldId="260"/>
        </pc:sldMkLst>
        <pc:spChg chg="mod">
          <ac:chgData name="Philip Smith" userId="949bcd62678afccf" providerId="LiveId" clId="{84324C26-A22C-49C4-950C-F2A1F82F1BFB}" dt="2026-08-02T22:41:52.346" v="254" actId="27636"/>
          <ac:spMkLst>
            <pc:docMk/>
            <pc:sldMk cId="4249026204" sldId="260"/>
            <ac:spMk id="4" creationId="{14CB2231-2D5E-A539-ECE2-1847733CD8D8}"/>
          </ac:spMkLst>
        </pc:spChg>
        <pc:spChg chg="mod">
          <ac:chgData name="Philip Smith" userId="949bcd62678afccf" providerId="LiveId" clId="{84324C26-A22C-49C4-950C-F2A1F82F1BFB}" dt="2026-08-02T22:41:35.950" v="250" actId="255"/>
          <ac:spMkLst>
            <pc:docMk/>
            <pc:sldMk cId="4249026204" sldId="260"/>
            <ac:spMk id="6" creationId="{C64F07AA-3D47-96DB-CD9F-1C4533F78A53}"/>
          </ac:spMkLst>
        </pc:spChg>
        <pc:grpChg chg="add">
          <ac:chgData name="Philip Smith" userId="949bcd62678afccf" providerId="LiveId" clId="{84324C26-A22C-49C4-950C-F2A1F82F1BFB}" dt="2026-08-02T22:41:24.086" v="249" actId="26606"/>
          <ac:grpSpMkLst>
            <pc:docMk/>
            <pc:sldMk cId="4249026204" sldId="260"/>
            <ac:grpSpMk id="11" creationId="{6258F736-B256-8039-9DC6-F4E49A5C5AD5}"/>
          </ac:grpSpMkLst>
        </pc:grpChg>
        <pc:picChg chg="add mod">
          <ac:chgData name="Philip Smith" userId="949bcd62678afccf" providerId="LiveId" clId="{84324C26-A22C-49C4-950C-F2A1F82F1BFB}" dt="2026-08-02T22:41:24.086" v="249" actId="26606"/>
          <ac:picMkLst>
            <pc:docMk/>
            <pc:sldMk cId="4249026204" sldId="260"/>
            <ac:picMk id="3" creationId="{C4E66DA2-68F6-EC45-29E1-EA3930ED2A1D}"/>
          </ac:picMkLst>
        </pc:picChg>
      </pc:sldChg>
      <pc:sldChg chg="addSp delSp modSp mod setBg modClrScheme chgLayout">
        <pc:chgData name="Philip Smith" userId="949bcd62678afccf" providerId="LiveId" clId="{84324C26-A22C-49C4-950C-F2A1F82F1BFB}" dt="2026-08-05T09:42:55.856" v="1744" actId="26606"/>
        <pc:sldMkLst>
          <pc:docMk/>
          <pc:sldMk cId="1534424807" sldId="262"/>
        </pc:sldMkLst>
        <pc:spChg chg="mod ord">
          <ac:chgData name="Philip Smith" userId="949bcd62678afccf" providerId="LiveId" clId="{84324C26-A22C-49C4-950C-F2A1F82F1BFB}" dt="2026-08-05T09:42:55.856" v="1744" actId="26606"/>
          <ac:spMkLst>
            <pc:docMk/>
            <pc:sldMk cId="1534424807" sldId="262"/>
            <ac:spMk id="2" creationId="{82F96DF1-F8D4-A432-665C-0795060CA634}"/>
          </ac:spMkLst>
        </pc:spChg>
        <pc:spChg chg="mod ord">
          <ac:chgData name="Philip Smith" userId="949bcd62678afccf" providerId="LiveId" clId="{84324C26-A22C-49C4-950C-F2A1F82F1BFB}" dt="2026-08-05T09:42:55.856" v="1744" actId="26606"/>
          <ac:spMkLst>
            <pc:docMk/>
            <pc:sldMk cId="1534424807" sldId="262"/>
            <ac:spMk id="3" creationId="{EE9A5533-D84A-59FB-85E3-00C1EAB289B7}"/>
          </ac:spMkLst>
        </pc:spChg>
        <pc:spChg chg="add">
          <ac:chgData name="Philip Smith" userId="949bcd62678afccf" providerId="LiveId" clId="{84324C26-A22C-49C4-950C-F2A1F82F1BFB}" dt="2026-08-05T09:42:55.856" v="1744" actId="26606"/>
          <ac:spMkLst>
            <pc:docMk/>
            <pc:sldMk cId="1534424807" sldId="262"/>
            <ac:spMk id="17" creationId="{5A0118C5-4F8D-4CF4-BADD-53FEACC6C42A}"/>
          </ac:spMkLst>
        </pc:spChg>
        <pc:grpChg chg="add">
          <ac:chgData name="Philip Smith" userId="949bcd62678afccf" providerId="LiveId" clId="{84324C26-A22C-49C4-950C-F2A1F82F1BFB}" dt="2026-08-05T09:42:55.856" v="1744" actId="26606"/>
          <ac:grpSpMkLst>
            <pc:docMk/>
            <pc:sldMk cId="1534424807" sldId="262"/>
            <ac:grpSpMk id="19" creationId="{B894EFA8-F425-4D19-A94B-445388B31E20}"/>
          </ac:grpSpMkLst>
        </pc:grpChg>
        <pc:grpChg chg="add">
          <ac:chgData name="Philip Smith" userId="949bcd62678afccf" providerId="LiveId" clId="{84324C26-A22C-49C4-950C-F2A1F82F1BFB}" dt="2026-08-05T09:42:55.856" v="1744" actId="26606"/>
          <ac:grpSpMkLst>
            <pc:docMk/>
            <pc:sldMk cId="1534424807" sldId="262"/>
            <ac:grpSpMk id="23" creationId="{582A903B-6B78-4F0A-B7C9-3D80499020B8}"/>
          </ac:grpSpMkLst>
        </pc:grpChg>
        <pc:picChg chg="add mod ord">
          <ac:chgData name="Philip Smith" userId="949bcd62678afccf" providerId="LiveId" clId="{84324C26-A22C-49C4-950C-F2A1F82F1BFB}" dt="2026-08-05T09:42:55.856" v="1744" actId="26606"/>
          <ac:picMkLst>
            <pc:docMk/>
            <pc:sldMk cId="1534424807" sldId="262"/>
            <ac:picMk id="12" creationId="{FBF7BA9C-A254-FCC7-04C0-07B6E309616A}"/>
          </ac:picMkLst>
        </pc:picChg>
      </pc:sldChg>
      <pc:sldChg chg="modSp mod modClrScheme chgLayout">
        <pc:chgData name="Philip Smith" userId="949bcd62678afccf" providerId="LiveId" clId="{84324C26-A22C-49C4-950C-F2A1F82F1BFB}" dt="2026-08-04T21:45:58.529" v="1106" actId="6264"/>
        <pc:sldMkLst>
          <pc:docMk/>
          <pc:sldMk cId="1076734722" sldId="264"/>
        </pc:sldMkLst>
        <pc:spChg chg="mod ord">
          <ac:chgData name="Philip Smith" userId="949bcd62678afccf" providerId="LiveId" clId="{84324C26-A22C-49C4-950C-F2A1F82F1BFB}" dt="2026-08-04T21:45:58.529" v="1106" actId="6264"/>
          <ac:spMkLst>
            <pc:docMk/>
            <pc:sldMk cId="1076734722" sldId="264"/>
            <ac:spMk id="2" creationId="{4C2B2C0D-ADAD-43BB-E895-A5C1385EE8AF}"/>
          </ac:spMkLst>
        </pc:spChg>
      </pc:sldChg>
      <pc:sldChg chg="addSp delSp modSp mod">
        <pc:chgData name="Philip Smith" userId="949bcd62678afccf" providerId="LiveId" clId="{84324C26-A22C-49C4-950C-F2A1F82F1BFB}" dt="2026-08-05T09:36:42.979" v="1716" actId="207"/>
        <pc:sldMkLst>
          <pc:docMk/>
          <pc:sldMk cId="3646878110" sldId="269"/>
        </pc:sldMkLst>
        <pc:spChg chg="mod replId">
          <ac:chgData name="Philip Smith" userId="949bcd62678afccf" providerId="LiveId" clId="{84324C26-A22C-49C4-950C-F2A1F82F1BFB}" dt="2026-08-05T09:36:42.979" v="1716" actId="207"/>
          <ac:spMkLst>
            <pc:docMk/>
            <pc:sldMk cId="3646878110" sldId="269"/>
            <ac:spMk id="2" creationId="{61BC70A6-48E6-79D3-83E5-E9E466B7A434}"/>
          </ac:spMkLst>
        </pc:spChg>
        <pc:spChg chg="mod">
          <ac:chgData name="Philip Smith" userId="949bcd62678afccf" providerId="LiveId" clId="{84324C26-A22C-49C4-950C-F2A1F82F1BFB}" dt="2026-08-05T09:29:44.636" v="1496" actId="27636"/>
          <ac:spMkLst>
            <pc:docMk/>
            <pc:sldMk cId="3646878110" sldId="269"/>
            <ac:spMk id="3" creationId="{DC31E41C-40BF-7129-E90F-4989502860E8}"/>
          </ac:spMkLst>
        </pc:spChg>
        <pc:spChg chg="mod replId">
          <ac:chgData name="Philip Smith" userId="949bcd62678afccf" providerId="LiveId" clId="{84324C26-A22C-49C4-950C-F2A1F82F1BFB}" dt="2026-08-05T09:35:36.730" v="1691" actId="20577"/>
          <ac:spMkLst>
            <pc:docMk/>
            <pc:sldMk cId="3646878110" sldId="269"/>
            <ac:spMk id="4" creationId="{FA2F3480-D83F-0268-CCB5-11C50637906B}"/>
          </ac:spMkLst>
        </pc:spChg>
        <pc:picChg chg="add mod">
          <ac:chgData name="Philip Smith" userId="949bcd62678afccf" providerId="LiveId" clId="{84324C26-A22C-49C4-950C-F2A1F82F1BFB}" dt="2026-08-05T09:35:04.315" v="1670" actId="14100"/>
          <ac:picMkLst>
            <pc:docMk/>
            <pc:sldMk cId="3646878110" sldId="269"/>
            <ac:picMk id="7" creationId="{53E9C040-C807-F18F-F225-51B70B21E25C}"/>
          </ac:picMkLst>
        </pc:picChg>
        <pc:picChg chg="add mod">
          <ac:chgData name="Philip Smith" userId="949bcd62678afccf" providerId="LiveId" clId="{84324C26-A22C-49C4-950C-F2A1F82F1BFB}" dt="2026-08-05T09:34:58.932" v="1668" actId="14100"/>
          <ac:picMkLst>
            <pc:docMk/>
            <pc:sldMk cId="3646878110" sldId="269"/>
            <ac:picMk id="9" creationId="{4AB2F890-DC00-625C-E3AF-6778FC51B1C7}"/>
          </ac:picMkLst>
        </pc:picChg>
      </pc:sldChg>
      <pc:sldChg chg="addSp modSp mod modClrScheme chgLayout">
        <pc:chgData name="Philip Smith" userId="949bcd62678afccf" providerId="LiveId" clId="{84324C26-A22C-49C4-950C-F2A1F82F1BFB}" dt="2026-08-05T09:16:16.263" v="1341" actId="6549"/>
        <pc:sldMkLst>
          <pc:docMk/>
          <pc:sldMk cId="74788226" sldId="349"/>
        </pc:sldMkLst>
        <pc:spChg chg="mod ord">
          <ac:chgData name="Philip Smith" userId="949bcd62678afccf" providerId="LiveId" clId="{84324C26-A22C-49C4-950C-F2A1F82F1BFB}" dt="2026-08-05T09:16:16.263" v="1341" actId="6549"/>
          <ac:spMkLst>
            <pc:docMk/>
            <pc:sldMk cId="74788226" sldId="349"/>
            <ac:spMk id="2" creationId="{00000000-0000-0000-0000-000000000000}"/>
          </ac:spMkLst>
        </pc:spChg>
        <pc:spChg chg="add mod ord">
          <ac:chgData name="Philip Smith" userId="949bcd62678afccf" providerId="LiveId" clId="{84324C26-A22C-49C4-950C-F2A1F82F1BFB}" dt="2026-08-04T21:32:42.960" v="1025" actId="27636"/>
          <ac:spMkLst>
            <pc:docMk/>
            <pc:sldMk cId="74788226" sldId="349"/>
            <ac:spMk id="3" creationId="{63FB6A99-0E95-8B92-198B-A253627F76DF}"/>
          </ac:spMkLst>
        </pc:spChg>
      </pc:sldChg>
      <pc:sldChg chg="addSp modSp mod setBg">
        <pc:chgData name="Philip Smith" userId="949bcd62678afccf" providerId="LiveId" clId="{84324C26-A22C-49C4-950C-F2A1F82F1BFB}" dt="2026-08-05T09:43:21.104" v="1748" actId="26606"/>
        <pc:sldMkLst>
          <pc:docMk/>
          <pc:sldMk cId="485540402" sldId="362"/>
        </pc:sldMkLst>
        <pc:spChg chg="add">
          <ac:chgData name="Philip Smith" userId="949bcd62678afccf" providerId="LiveId" clId="{84324C26-A22C-49C4-950C-F2A1F82F1BFB}" dt="2026-08-05T09:43:21.104" v="1748" actId="26606"/>
          <ac:spMkLst>
            <pc:docMk/>
            <pc:sldMk cId="485540402" sldId="362"/>
            <ac:spMk id="8" creationId="{2215C6C6-E45C-4179-9FC1-E8A4C1D47430}"/>
          </ac:spMkLst>
        </pc:spChg>
        <pc:spChg chg="add">
          <ac:chgData name="Philip Smith" userId="949bcd62678afccf" providerId="LiveId" clId="{84324C26-A22C-49C4-950C-F2A1F82F1BFB}" dt="2026-08-05T09:43:21.104" v="1748" actId="26606"/>
          <ac:spMkLst>
            <pc:docMk/>
            <pc:sldMk cId="485540402" sldId="362"/>
            <ac:spMk id="14" creationId="{3776B14B-F2F4-4825-8DA8-8C7A0F2B3960}"/>
          </ac:spMkLst>
        </pc:spChg>
        <pc:grpChg chg="add">
          <ac:chgData name="Philip Smith" userId="949bcd62678afccf" providerId="LiveId" clId="{84324C26-A22C-49C4-950C-F2A1F82F1BFB}" dt="2026-08-05T09:43:21.104" v="1748" actId="26606"/>
          <ac:grpSpMkLst>
            <pc:docMk/>
            <pc:sldMk cId="485540402" sldId="362"/>
            <ac:grpSpMk id="10" creationId="{5FE9FE4C-C9E0-4C54-8010-EA9D29CD4D59}"/>
          </ac:grpSpMkLst>
        </pc:grpChg>
        <pc:picChg chg="mod">
          <ac:chgData name="Philip Smith" userId="949bcd62678afccf" providerId="LiveId" clId="{84324C26-A22C-49C4-950C-F2A1F82F1BFB}" dt="2026-08-05T09:43:21.104" v="1748" actId="26606"/>
          <ac:picMkLst>
            <pc:docMk/>
            <pc:sldMk cId="485540402" sldId="362"/>
            <ac:picMk id="3" creationId="{6D244E79-2913-3D68-0BB5-883D2BA45302}"/>
          </ac:picMkLst>
        </pc:picChg>
      </pc:sldChg>
      <pc:sldChg chg="addSp delSp modSp mod setBg">
        <pc:chgData name="Philip Smith" userId="949bcd62678afccf" providerId="LiveId" clId="{84324C26-A22C-49C4-950C-F2A1F82F1BFB}" dt="2026-08-05T09:43:10.289" v="1747" actId="26606"/>
        <pc:sldMkLst>
          <pc:docMk/>
          <pc:sldMk cId="3099412213" sldId="363"/>
        </pc:sldMkLst>
        <pc:spChg chg="add">
          <ac:chgData name="Philip Smith" userId="949bcd62678afccf" providerId="LiveId" clId="{84324C26-A22C-49C4-950C-F2A1F82F1BFB}" dt="2026-08-05T09:43:10.289" v="1747" actId="26606"/>
          <ac:spMkLst>
            <pc:docMk/>
            <pc:sldMk cId="3099412213" sldId="363"/>
            <ac:spMk id="22" creationId="{AB8C311F-7253-4AED-9701-7FC0708C41C7}"/>
          </ac:spMkLst>
        </pc:spChg>
        <pc:spChg chg="add">
          <ac:chgData name="Philip Smith" userId="949bcd62678afccf" providerId="LiveId" clId="{84324C26-A22C-49C4-950C-F2A1F82F1BFB}" dt="2026-08-05T09:43:10.289" v="1747" actId="26606"/>
          <ac:spMkLst>
            <pc:docMk/>
            <pc:sldMk cId="3099412213" sldId="363"/>
            <ac:spMk id="23" creationId="{E2384209-CB15-4CDF-9D31-C44FD9A3F20D}"/>
          </ac:spMkLst>
        </pc:spChg>
        <pc:spChg chg="add">
          <ac:chgData name="Philip Smith" userId="949bcd62678afccf" providerId="LiveId" clId="{84324C26-A22C-49C4-950C-F2A1F82F1BFB}" dt="2026-08-05T09:43:10.289" v="1747" actId="26606"/>
          <ac:spMkLst>
            <pc:docMk/>
            <pc:sldMk cId="3099412213" sldId="363"/>
            <ac:spMk id="24" creationId="{2633B3B5-CC90-43F0-8714-D31D1F3F0209}"/>
          </ac:spMkLst>
        </pc:spChg>
        <pc:spChg chg="add">
          <ac:chgData name="Philip Smith" userId="949bcd62678afccf" providerId="LiveId" clId="{84324C26-A22C-49C4-950C-F2A1F82F1BFB}" dt="2026-08-05T09:43:10.289" v="1747" actId="26606"/>
          <ac:spMkLst>
            <pc:docMk/>
            <pc:sldMk cId="3099412213" sldId="363"/>
            <ac:spMk id="25" creationId="{A8D57A06-A426-446D-B02C-A2DC6B62E45E}"/>
          </ac:spMkLst>
        </pc:spChg>
        <pc:picChg chg="mod">
          <ac:chgData name="Philip Smith" userId="949bcd62678afccf" providerId="LiveId" clId="{84324C26-A22C-49C4-950C-F2A1F82F1BFB}" dt="2026-08-05T09:43:10.289" v="1747" actId="26606"/>
          <ac:picMkLst>
            <pc:docMk/>
            <pc:sldMk cId="3099412213" sldId="363"/>
            <ac:picMk id="3" creationId="{A922C0F4-578B-9FC0-216E-3475D14336A2}"/>
          </ac:picMkLst>
        </pc:picChg>
      </pc:sldChg>
      <pc:sldChg chg="addSp modSp mod setBg">
        <pc:chgData name="Philip Smith" userId="949bcd62678afccf" providerId="LiveId" clId="{84324C26-A22C-49C4-950C-F2A1F82F1BFB}" dt="2026-08-05T09:43:30.955" v="1749" actId="26606"/>
        <pc:sldMkLst>
          <pc:docMk/>
          <pc:sldMk cId="583863230" sldId="366"/>
        </pc:sldMkLst>
        <pc:spChg chg="add">
          <ac:chgData name="Philip Smith" userId="949bcd62678afccf" providerId="LiveId" clId="{84324C26-A22C-49C4-950C-F2A1F82F1BFB}" dt="2026-08-05T09:43:30.955" v="1749" actId="26606"/>
          <ac:spMkLst>
            <pc:docMk/>
            <pc:sldMk cId="583863230" sldId="366"/>
            <ac:spMk id="8" creationId="{AB8C311F-7253-4AED-9701-7FC0708C41C7}"/>
          </ac:spMkLst>
        </pc:spChg>
        <pc:spChg chg="add">
          <ac:chgData name="Philip Smith" userId="949bcd62678afccf" providerId="LiveId" clId="{84324C26-A22C-49C4-950C-F2A1F82F1BFB}" dt="2026-08-05T09:43:30.955" v="1749" actId="26606"/>
          <ac:spMkLst>
            <pc:docMk/>
            <pc:sldMk cId="583863230" sldId="366"/>
            <ac:spMk id="10" creationId="{E2384209-CB15-4CDF-9D31-C44FD9A3F20D}"/>
          </ac:spMkLst>
        </pc:spChg>
        <pc:spChg chg="add">
          <ac:chgData name="Philip Smith" userId="949bcd62678afccf" providerId="LiveId" clId="{84324C26-A22C-49C4-950C-F2A1F82F1BFB}" dt="2026-08-05T09:43:30.955" v="1749" actId="26606"/>
          <ac:spMkLst>
            <pc:docMk/>
            <pc:sldMk cId="583863230" sldId="366"/>
            <ac:spMk id="12" creationId="{2633B3B5-CC90-43F0-8714-D31D1F3F0209}"/>
          </ac:spMkLst>
        </pc:spChg>
        <pc:spChg chg="add">
          <ac:chgData name="Philip Smith" userId="949bcd62678afccf" providerId="LiveId" clId="{84324C26-A22C-49C4-950C-F2A1F82F1BFB}" dt="2026-08-05T09:43:30.955" v="1749" actId="26606"/>
          <ac:spMkLst>
            <pc:docMk/>
            <pc:sldMk cId="583863230" sldId="366"/>
            <ac:spMk id="14" creationId="{A8D57A06-A426-446D-B02C-A2DC6B62E45E}"/>
          </ac:spMkLst>
        </pc:spChg>
        <pc:picChg chg="mod">
          <ac:chgData name="Philip Smith" userId="949bcd62678afccf" providerId="LiveId" clId="{84324C26-A22C-49C4-950C-F2A1F82F1BFB}" dt="2026-08-05T09:43:30.955" v="1749" actId="26606"/>
          <ac:picMkLst>
            <pc:docMk/>
            <pc:sldMk cId="583863230" sldId="366"/>
            <ac:picMk id="3" creationId="{C94C5513-BD03-4EDC-EC94-36ECF53B84E1}"/>
          </ac:picMkLst>
        </pc:picChg>
      </pc:sldChg>
      <pc:sldChg chg="modSp new mod">
        <pc:chgData name="Philip Smith" userId="949bcd62678afccf" providerId="LiveId" clId="{84324C26-A22C-49C4-950C-F2A1F82F1BFB}" dt="2026-08-02T22:44:49.961" v="263" actId="33524"/>
        <pc:sldMkLst>
          <pc:docMk/>
          <pc:sldMk cId="922396064" sldId="370"/>
        </pc:sldMkLst>
        <pc:spChg chg="mod">
          <ac:chgData name="Philip Smith" userId="949bcd62678afccf" providerId="LiveId" clId="{84324C26-A22C-49C4-950C-F2A1F82F1BFB}" dt="2026-08-02T22:38:51.392" v="230" actId="113"/>
          <ac:spMkLst>
            <pc:docMk/>
            <pc:sldMk cId="922396064" sldId="370"/>
            <ac:spMk id="2" creationId="{41491E7E-0C8F-B87B-A930-C9337BA6EDBD}"/>
          </ac:spMkLst>
        </pc:spChg>
        <pc:spChg chg="mod">
          <ac:chgData name="Philip Smith" userId="949bcd62678afccf" providerId="LiveId" clId="{84324C26-A22C-49C4-950C-F2A1F82F1BFB}" dt="2026-08-02T22:44:49.961" v="263" actId="33524"/>
          <ac:spMkLst>
            <pc:docMk/>
            <pc:sldMk cId="922396064" sldId="370"/>
            <ac:spMk id="3" creationId="{9A853802-8B45-F25B-FD09-D824E2AC35A7}"/>
          </ac:spMkLst>
        </pc:spChg>
      </pc:sldChg>
      <pc:sldChg chg="addSp delSp modSp new mod setBg">
        <pc:chgData name="Philip Smith" userId="949bcd62678afccf" providerId="LiveId" clId="{84324C26-A22C-49C4-950C-F2A1F82F1BFB}" dt="2026-08-02T22:43:48.433" v="261" actId="14100"/>
        <pc:sldMkLst>
          <pc:docMk/>
          <pc:sldMk cId="2849648476" sldId="371"/>
        </pc:sldMkLst>
        <pc:spChg chg="mod">
          <ac:chgData name="Philip Smith" userId="949bcd62678afccf" providerId="LiveId" clId="{84324C26-A22C-49C4-950C-F2A1F82F1BFB}" dt="2026-08-02T22:43:40.567" v="260" actId="26606"/>
          <ac:spMkLst>
            <pc:docMk/>
            <pc:sldMk cId="2849648476" sldId="371"/>
            <ac:spMk id="2" creationId="{DDC8222D-F45E-E80F-CFD3-240FB8AD2EC5}"/>
          </ac:spMkLst>
        </pc:spChg>
        <pc:spChg chg="add">
          <ac:chgData name="Philip Smith" userId="949bcd62678afccf" providerId="LiveId" clId="{84324C26-A22C-49C4-950C-F2A1F82F1BFB}" dt="2026-08-02T22:43:40.567" v="260" actId="26606"/>
          <ac:spMkLst>
            <pc:docMk/>
            <pc:sldMk cId="2849648476" sldId="371"/>
            <ac:spMk id="12" creationId="{D4771268-CB57-404A-9271-370EB28F6090}"/>
          </ac:spMkLst>
        </pc:spChg>
        <pc:picChg chg="add mod ord">
          <ac:chgData name="Philip Smith" userId="949bcd62678afccf" providerId="LiveId" clId="{84324C26-A22C-49C4-950C-F2A1F82F1BFB}" dt="2026-08-02T22:43:48.433" v="261" actId="14100"/>
          <ac:picMkLst>
            <pc:docMk/>
            <pc:sldMk cId="2849648476" sldId="371"/>
            <ac:picMk id="7" creationId="{61398991-F703-3597-AF84-23233509B639}"/>
          </ac:picMkLst>
        </pc:picChg>
      </pc:sldChg>
      <pc:sldChg chg="addSp delSp modSp new mod">
        <pc:chgData name="Philip Smith" userId="949bcd62678afccf" providerId="LiveId" clId="{84324C26-A22C-49C4-950C-F2A1F82F1BFB}" dt="2026-08-04T21:38:45.119" v="1090" actId="207"/>
        <pc:sldMkLst>
          <pc:docMk/>
          <pc:sldMk cId="275212979" sldId="380"/>
        </pc:sldMkLst>
        <pc:spChg chg="mod">
          <ac:chgData name="Philip Smith" userId="949bcd62678afccf" providerId="LiveId" clId="{84324C26-A22C-49C4-950C-F2A1F82F1BFB}" dt="2026-07-31T11:45:24.236" v="136" actId="27636"/>
          <ac:spMkLst>
            <pc:docMk/>
            <pc:sldMk cId="275212979" sldId="380"/>
            <ac:spMk id="2" creationId="{F518F7FF-DE34-DC4C-BC83-499FD1033EED}"/>
          </ac:spMkLst>
        </pc:spChg>
        <pc:spChg chg="mod">
          <ac:chgData name="Philip Smith" userId="949bcd62678afccf" providerId="LiveId" clId="{84324C26-A22C-49C4-950C-F2A1F82F1BFB}" dt="2026-08-04T21:38:45.119" v="1090" actId="207"/>
          <ac:spMkLst>
            <pc:docMk/>
            <pc:sldMk cId="275212979" sldId="380"/>
            <ac:spMk id="3" creationId="{D8F78511-49AC-9E03-05C1-8CA11B63737C}"/>
          </ac:spMkLst>
        </pc:spChg>
        <pc:picChg chg="add mod ord">
          <ac:chgData name="Philip Smith" userId="949bcd62678afccf" providerId="LiveId" clId="{84324C26-A22C-49C4-950C-F2A1F82F1BFB}" dt="2026-08-04T21:38:06.172" v="1056" actId="1076"/>
          <ac:picMkLst>
            <pc:docMk/>
            <pc:sldMk cId="275212979" sldId="380"/>
            <ac:picMk id="6" creationId="{77187A34-9BD5-FAD0-597F-7E7FD681D01D}"/>
          </ac:picMkLst>
        </pc:picChg>
      </pc:sldChg>
      <pc:sldChg chg="modSp new mod">
        <pc:chgData name="Philip Smith" userId="949bcd62678afccf" providerId="LiveId" clId="{84324C26-A22C-49C4-950C-F2A1F82F1BFB}" dt="2026-08-04T21:31:47.672" v="1015" actId="207"/>
        <pc:sldMkLst>
          <pc:docMk/>
          <pc:sldMk cId="322324231" sldId="381"/>
        </pc:sldMkLst>
        <pc:spChg chg="mod">
          <ac:chgData name="Philip Smith" userId="949bcd62678afccf" providerId="LiveId" clId="{84324C26-A22C-49C4-950C-F2A1F82F1BFB}" dt="2026-08-04T21:31:47.672" v="1015" actId="207"/>
          <ac:spMkLst>
            <pc:docMk/>
            <pc:sldMk cId="322324231" sldId="381"/>
            <ac:spMk id="2" creationId="{3458FBE1-F6C3-A676-BE55-65C5B22ADC81}"/>
          </ac:spMkLst>
        </pc:spChg>
        <pc:spChg chg="mod">
          <ac:chgData name="Philip Smith" userId="949bcd62678afccf" providerId="LiveId" clId="{84324C26-A22C-49C4-950C-F2A1F82F1BFB}" dt="2026-08-04T21:31:40.730" v="1014" actId="313"/>
          <ac:spMkLst>
            <pc:docMk/>
            <pc:sldMk cId="322324231" sldId="381"/>
            <ac:spMk id="3" creationId="{474CEE37-EE6E-A756-D39A-AFCF40D9CB68}"/>
          </ac:spMkLst>
        </pc:spChg>
        <pc:spChg chg="mod">
          <ac:chgData name="Philip Smith" userId="949bcd62678afccf" providerId="LiveId" clId="{84324C26-A22C-49C4-950C-F2A1F82F1BFB}" dt="2026-08-04T21:30:42.844" v="891" actId="122"/>
          <ac:spMkLst>
            <pc:docMk/>
            <pc:sldMk cId="322324231" sldId="381"/>
            <ac:spMk id="4" creationId="{2FBA514F-46BB-4CE5-44E9-2C98E43DEEB3}"/>
          </ac:spMkLst>
        </pc:spChg>
      </pc:sldChg>
      <pc:sldChg chg="addSp delSp modSp add mod setBg setClrOvrMap">
        <pc:chgData name="Philip Smith" userId="949bcd62678afccf" providerId="LiveId" clId="{84324C26-A22C-49C4-950C-F2A1F82F1BFB}" dt="2026-08-02T22:56:30.219" v="359" actId="26606"/>
        <pc:sldMkLst>
          <pc:docMk/>
          <pc:sldMk cId="1881814421" sldId="385"/>
        </pc:sldMkLst>
        <pc:spChg chg="mod">
          <ac:chgData name="Philip Smith" userId="949bcd62678afccf" providerId="LiveId" clId="{84324C26-A22C-49C4-950C-F2A1F82F1BFB}" dt="2026-08-02T22:56:30.219" v="359" actId="26606"/>
          <ac:spMkLst>
            <pc:docMk/>
            <pc:sldMk cId="1881814421" sldId="385"/>
            <ac:spMk id="2" creationId="{00000000-0000-0000-0000-000000000000}"/>
          </ac:spMkLst>
        </pc:spChg>
        <pc:spChg chg="add del mod">
          <ac:chgData name="Philip Smith" userId="949bcd62678afccf" providerId="LiveId" clId="{84324C26-A22C-49C4-950C-F2A1F82F1BFB}" dt="2026-08-02T22:56:30.219" v="359" actId="26606"/>
          <ac:spMkLst>
            <pc:docMk/>
            <pc:sldMk cId="1881814421" sldId="385"/>
            <ac:spMk id="3" creationId="{00000000-0000-0000-0000-000000000000}"/>
          </ac:spMkLst>
        </pc:spChg>
      </pc:sldChg>
      <pc:sldChg chg="addSp modSp add mod setBg">
        <pc:chgData name="Philip Smith" userId="949bcd62678afccf" providerId="LiveId" clId="{84324C26-A22C-49C4-950C-F2A1F82F1BFB}" dt="2026-08-02T22:57:12.870" v="361" actId="1076"/>
        <pc:sldMkLst>
          <pc:docMk/>
          <pc:sldMk cId="293981790" sldId="386"/>
        </pc:sldMkLst>
        <pc:spChg chg="mod">
          <ac:chgData name="Philip Smith" userId="949bcd62678afccf" providerId="LiveId" clId="{84324C26-A22C-49C4-950C-F2A1F82F1BFB}" dt="2026-08-02T22:57:01.654" v="360" actId="26606"/>
          <ac:spMkLst>
            <pc:docMk/>
            <pc:sldMk cId="293981790" sldId="386"/>
            <ac:spMk id="2" creationId="{00000000-0000-0000-0000-000000000000}"/>
          </ac:spMkLst>
        </pc:spChg>
        <pc:spChg chg="add mod">
          <ac:chgData name="Philip Smith" userId="949bcd62678afccf" providerId="LiveId" clId="{84324C26-A22C-49C4-950C-F2A1F82F1BFB}" dt="2026-08-02T22:57:12.870" v="361" actId="1076"/>
          <ac:spMkLst>
            <pc:docMk/>
            <pc:sldMk cId="293981790" sldId="386"/>
            <ac:spMk id="4" creationId="{3D7ECB5A-F1F2-7510-0F31-263ACEF9BD22}"/>
          </ac:spMkLst>
        </pc:spChg>
        <pc:spChg chg="add">
          <ac:chgData name="Philip Smith" userId="949bcd62678afccf" providerId="LiveId" clId="{84324C26-A22C-49C4-950C-F2A1F82F1BFB}" dt="2026-08-02T22:57:01.654" v="360" actId="26606"/>
          <ac:spMkLst>
            <pc:docMk/>
            <pc:sldMk cId="293981790" sldId="386"/>
            <ac:spMk id="9" creationId="{081EA652-8C6A-4E69-BEB9-170809474553}"/>
          </ac:spMkLst>
        </pc:spChg>
        <pc:spChg chg="add">
          <ac:chgData name="Philip Smith" userId="949bcd62678afccf" providerId="LiveId" clId="{84324C26-A22C-49C4-950C-F2A1F82F1BFB}" dt="2026-08-02T22:57:01.654" v="360" actId="26606"/>
          <ac:spMkLst>
            <pc:docMk/>
            <pc:sldMk cId="293981790" sldId="386"/>
            <ac:spMk id="11" creationId="{5298780A-33B9-4EA2-8F67-DE68AD62841B}"/>
          </ac:spMkLst>
        </pc:spChg>
        <pc:spChg chg="add">
          <ac:chgData name="Philip Smith" userId="949bcd62678afccf" providerId="LiveId" clId="{84324C26-A22C-49C4-950C-F2A1F82F1BFB}" dt="2026-08-02T22:57:01.654" v="360" actId="26606"/>
          <ac:spMkLst>
            <pc:docMk/>
            <pc:sldMk cId="293981790" sldId="386"/>
            <ac:spMk id="13" creationId="{7F488E8B-4E1E-4402-8935-D4E6C02615C7}"/>
          </ac:spMkLst>
        </pc:spChg>
      </pc:sldChg>
      <pc:sldChg chg="addSp delSp modSp add mod setBg">
        <pc:chgData name="Philip Smith" userId="949bcd62678afccf" providerId="LiveId" clId="{84324C26-A22C-49C4-950C-F2A1F82F1BFB}" dt="2026-08-02T22:59:09.076" v="375" actId="26606"/>
        <pc:sldMkLst>
          <pc:docMk/>
          <pc:sldMk cId="2599299973" sldId="387"/>
        </pc:sldMkLst>
        <pc:spChg chg="mod">
          <ac:chgData name="Philip Smith" userId="949bcd62678afccf" providerId="LiveId" clId="{84324C26-A22C-49C4-950C-F2A1F82F1BFB}" dt="2026-08-02T22:59:09.076" v="375" actId="26606"/>
          <ac:spMkLst>
            <pc:docMk/>
            <pc:sldMk cId="2599299973" sldId="387"/>
            <ac:spMk id="3" creationId="{00000000-0000-0000-0000-000000000000}"/>
          </ac:spMkLst>
        </pc:spChg>
        <pc:spChg chg="add mod">
          <ac:chgData name="Philip Smith" userId="949bcd62678afccf" providerId="LiveId" clId="{84324C26-A22C-49C4-950C-F2A1F82F1BFB}" dt="2026-08-02T22:59:09.076" v="375" actId="26606"/>
          <ac:spMkLst>
            <pc:docMk/>
            <pc:sldMk cId="2599299973" sldId="387"/>
            <ac:spMk id="5" creationId="{369339EA-1410-7FF8-E93F-7CE13AA02D4A}"/>
          </ac:spMkLst>
        </pc:spChg>
      </pc:sldChg>
      <pc:sldChg chg="modSp add mod">
        <pc:chgData name="Philip Smith" userId="949bcd62678afccf" providerId="LiveId" clId="{84324C26-A22C-49C4-950C-F2A1F82F1BFB}" dt="2026-08-02T22:48:54.589" v="321" actId="20577"/>
        <pc:sldMkLst>
          <pc:docMk/>
          <pc:sldMk cId="1906223149" sldId="388"/>
        </pc:sldMkLst>
        <pc:spChg chg="mod">
          <ac:chgData name="Philip Smith" userId="949bcd62678afccf" providerId="LiveId" clId="{84324C26-A22C-49C4-950C-F2A1F82F1BFB}" dt="2026-08-02T22:48:54.589" v="321" actId="20577"/>
          <ac:spMkLst>
            <pc:docMk/>
            <pc:sldMk cId="1906223149" sldId="388"/>
            <ac:spMk id="7" creationId="{8A28ED4A-FB0D-ACF0-E1B6-F98FBDC93F43}"/>
          </ac:spMkLst>
        </pc:spChg>
        <pc:picChg chg="mod">
          <ac:chgData name="Philip Smith" userId="949bcd62678afccf" providerId="LiveId" clId="{84324C26-A22C-49C4-950C-F2A1F82F1BFB}" dt="2026-08-02T22:48:44.769" v="313" actId="14100"/>
          <ac:picMkLst>
            <pc:docMk/>
            <pc:sldMk cId="1906223149" sldId="388"/>
            <ac:picMk id="12" creationId="{C3ED7EBA-7D68-F0EF-61EC-67CF1DBE07E0}"/>
          </ac:picMkLst>
        </pc:picChg>
      </pc:sldChg>
      <pc:sldChg chg="addSp delSp modSp new mod ord">
        <pc:chgData name="Philip Smith" userId="949bcd62678afccf" providerId="LiveId" clId="{84324C26-A22C-49C4-950C-F2A1F82F1BFB}" dt="2026-08-04T21:19:50.396" v="520" actId="122"/>
        <pc:sldMkLst>
          <pc:docMk/>
          <pc:sldMk cId="1714232770" sldId="389"/>
        </pc:sldMkLst>
        <pc:spChg chg="mod">
          <ac:chgData name="Philip Smith" userId="949bcd62678afccf" providerId="LiveId" clId="{84324C26-A22C-49C4-950C-F2A1F82F1BFB}" dt="2026-08-04T21:19:50.396" v="520" actId="122"/>
          <ac:spMkLst>
            <pc:docMk/>
            <pc:sldMk cId="1714232770" sldId="389"/>
            <ac:spMk id="2" creationId="{5DB7377F-543D-DBCD-EBDB-44E6760C92D9}"/>
          </ac:spMkLst>
        </pc:spChg>
        <pc:picChg chg="add mod">
          <ac:chgData name="Philip Smith" userId="949bcd62678afccf" providerId="LiveId" clId="{84324C26-A22C-49C4-950C-F2A1F82F1BFB}" dt="2026-08-04T21:19:21.585" v="438" actId="22"/>
          <ac:picMkLst>
            <pc:docMk/>
            <pc:sldMk cId="1714232770" sldId="389"/>
            <ac:picMk id="5" creationId="{4B3A9636-1C78-7CA7-C1FB-2954F723D33B}"/>
          </ac:picMkLst>
        </pc:picChg>
      </pc:sldChg>
      <pc:sldChg chg="addSp delSp modSp new mod">
        <pc:chgData name="Philip Smith" userId="949bcd62678afccf" providerId="LiveId" clId="{84324C26-A22C-49C4-950C-F2A1F82F1BFB}" dt="2026-08-04T21:20:52.724" v="527" actId="122"/>
        <pc:sldMkLst>
          <pc:docMk/>
          <pc:sldMk cId="3185168282" sldId="390"/>
        </pc:sldMkLst>
        <pc:spChg chg="mod">
          <ac:chgData name="Philip Smith" userId="949bcd62678afccf" providerId="LiveId" clId="{84324C26-A22C-49C4-950C-F2A1F82F1BFB}" dt="2026-08-04T21:20:52.724" v="527" actId="122"/>
          <ac:spMkLst>
            <pc:docMk/>
            <pc:sldMk cId="3185168282" sldId="390"/>
            <ac:spMk id="2" creationId="{CC9612DC-6F5A-D05A-366B-29F4B73016B9}"/>
          </ac:spMkLst>
        </pc:spChg>
        <pc:picChg chg="add mod ord">
          <ac:chgData name="Philip Smith" userId="949bcd62678afccf" providerId="LiveId" clId="{84324C26-A22C-49C4-950C-F2A1F82F1BFB}" dt="2026-08-04T21:20:37.931" v="525" actId="14100"/>
          <ac:picMkLst>
            <pc:docMk/>
            <pc:sldMk cId="3185168282" sldId="390"/>
            <ac:picMk id="5" creationId="{C5798E0B-370E-AD6B-AFAF-B7F8DAD582BF}"/>
          </ac:picMkLst>
        </pc:picChg>
      </pc:sldChg>
      <pc:sldChg chg="addSp delSp modSp new mod modClrScheme chgLayout">
        <pc:chgData name="Philip Smith" userId="949bcd62678afccf" providerId="LiveId" clId="{84324C26-A22C-49C4-950C-F2A1F82F1BFB}" dt="2026-08-04T21:24:18.508" v="735" actId="20577"/>
        <pc:sldMkLst>
          <pc:docMk/>
          <pc:sldMk cId="3921647975" sldId="391"/>
        </pc:sldMkLst>
        <pc:spChg chg="add mod ord">
          <ac:chgData name="Philip Smith" userId="949bcd62678afccf" providerId="LiveId" clId="{84324C26-A22C-49C4-950C-F2A1F82F1BFB}" dt="2026-08-04T21:23:41.224" v="708" actId="20577"/>
          <ac:spMkLst>
            <pc:docMk/>
            <pc:sldMk cId="3921647975" sldId="391"/>
            <ac:spMk id="3" creationId="{FCF946CA-30A4-655C-16C2-AF5B2B71F24A}"/>
          </ac:spMkLst>
        </pc:spChg>
        <pc:spChg chg="add mod ord">
          <ac:chgData name="Philip Smith" userId="949bcd62678afccf" providerId="LiveId" clId="{84324C26-A22C-49C4-950C-F2A1F82F1BFB}" dt="2026-08-04T21:24:18.508" v="735" actId="20577"/>
          <ac:spMkLst>
            <pc:docMk/>
            <pc:sldMk cId="3921647975" sldId="391"/>
            <ac:spMk id="4" creationId="{22D55F26-59A7-10C5-D15E-18D427EF67F8}"/>
          </ac:spMkLst>
        </pc:spChg>
      </pc:sldChg>
      <pc:sldChg chg="addSp delSp modSp new mod setBg modClrScheme chgLayout">
        <pc:chgData name="Philip Smith" userId="949bcd62678afccf" providerId="LiveId" clId="{84324C26-A22C-49C4-950C-F2A1F82F1BFB}" dt="2026-08-05T09:41:34.763" v="1735" actId="20577"/>
        <pc:sldMkLst>
          <pc:docMk/>
          <pc:sldMk cId="4214032428" sldId="392"/>
        </pc:sldMkLst>
        <pc:spChg chg="add mod">
          <ac:chgData name="Philip Smith" userId="949bcd62678afccf" providerId="LiveId" clId="{84324C26-A22C-49C4-950C-F2A1F82F1BFB}" dt="2026-08-05T09:41:34.763" v="1735" actId="20577"/>
          <ac:spMkLst>
            <pc:docMk/>
            <pc:sldMk cId="4214032428" sldId="392"/>
            <ac:spMk id="4" creationId="{BE00CE36-8707-FDBF-C126-798990FD26DA}"/>
          </ac:spMkLst>
        </pc:spChg>
        <pc:spChg chg="add">
          <ac:chgData name="Philip Smith" userId="949bcd62678afccf" providerId="LiveId" clId="{84324C26-A22C-49C4-950C-F2A1F82F1BFB}" dt="2026-08-05T09:41:29.769" v="1733" actId="26606"/>
          <ac:spMkLst>
            <pc:docMk/>
            <pc:sldMk cId="4214032428" sldId="392"/>
            <ac:spMk id="9" creationId="{9C7E0A2C-7C0A-4AAC-B3B0-6C12B2EBAE05}"/>
          </ac:spMkLst>
        </pc:spChg>
        <pc:spChg chg="add">
          <ac:chgData name="Philip Smith" userId="949bcd62678afccf" providerId="LiveId" clId="{84324C26-A22C-49C4-950C-F2A1F82F1BFB}" dt="2026-08-05T09:41:29.769" v="1733" actId="26606"/>
          <ac:spMkLst>
            <pc:docMk/>
            <pc:sldMk cId="4214032428" sldId="392"/>
            <ac:spMk id="11" creationId="{5EB7D2A2-F448-44D4-938C-DC84CBCB3B1E}"/>
          </ac:spMkLst>
        </pc:spChg>
        <pc:spChg chg="add">
          <ac:chgData name="Philip Smith" userId="949bcd62678afccf" providerId="LiveId" clId="{84324C26-A22C-49C4-950C-F2A1F82F1BFB}" dt="2026-08-05T09:41:29.769" v="1733" actId="26606"/>
          <ac:spMkLst>
            <pc:docMk/>
            <pc:sldMk cId="4214032428" sldId="392"/>
            <ac:spMk id="13" creationId="{871AEA07-1E14-44B4-8E55-64EF049CD66F}"/>
          </ac:spMkLst>
        </pc:spChg>
        <pc:cxnChg chg="add">
          <ac:chgData name="Philip Smith" userId="949bcd62678afccf" providerId="LiveId" clId="{84324C26-A22C-49C4-950C-F2A1F82F1BFB}" dt="2026-08-05T09:41:29.769" v="1733" actId="26606"/>
          <ac:cxnSpMkLst>
            <pc:docMk/>
            <pc:sldMk cId="4214032428" sldId="392"/>
            <ac:cxnSpMk id="15" creationId="{F7C8EA93-3210-4C62-99E9-153C275E3A87}"/>
          </ac:cxnSpMkLst>
        </pc:cxnChg>
      </pc:sldChg>
      <pc:sldChg chg="add ord">
        <pc:chgData name="Philip Smith" userId="949bcd62678afccf" providerId="LiveId" clId="{84324C26-A22C-49C4-950C-F2A1F82F1BFB}" dt="2026-08-04T21:41:22.394" v="1098"/>
        <pc:sldMkLst>
          <pc:docMk/>
          <pc:sldMk cId="367423261" sldId="394"/>
        </pc:sldMkLst>
      </pc:sldChg>
      <pc:sldChg chg="add">
        <pc:chgData name="Philip Smith" userId="949bcd62678afccf" providerId="LiveId" clId="{84324C26-A22C-49C4-950C-F2A1F82F1BFB}" dt="2026-08-05T09:07:30.393" v="1107"/>
        <pc:sldMkLst>
          <pc:docMk/>
          <pc:sldMk cId="1372255637" sldId="395"/>
        </pc:sldMkLst>
      </pc:sldChg>
      <pc:sldChg chg="add">
        <pc:chgData name="Philip Smith" userId="949bcd62678afccf" providerId="LiveId" clId="{84324C26-A22C-49C4-950C-F2A1F82F1BFB}" dt="2026-08-05T09:07:44.515" v="1108"/>
        <pc:sldMkLst>
          <pc:docMk/>
          <pc:sldMk cId="3126394217" sldId="396"/>
        </pc:sldMkLst>
      </pc:sldChg>
      <pc:sldChg chg="add">
        <pc:chgData name="Philip Smith" userId="949bcd62678afccf" providerId="LiveId" clId="{84324C26-A22C-49C4-950C-F2A1F82F1BFB}" dt="2026-08-05T09:07:55.037" v="1109"/>
        <pc:sldMkLst>
          <pc:docMk/>
          <pc:sldMk cId="432243831" sldId="397"/>
        </pc:sldMkLst>
      </pc:sldChg>
      <pc:sldChg chg="addSp modSp add mod setBg setClrOvrMap">
        <pc:chgData name="Philip Smith" userId="949bcd62678afccf" providerId="LiveId" clId="{84324C26-A22C-49C4-950C-F2A1F82F1BFB}" dt="2026-08-05T09:41:00.059" v="1729" actId="20577"/>
        <pc:sldMkLst>
          <pc:docMk/>
          <pc:sldMk cId="1940284938" sldId="398"/>
        </pc:sldMkLst>
        <pc:spChg chg="mod">
          <ac:chgData name="Philip Smith" userId="949bcd62678afccf" providerId="LiveId" clId="{84324C26-A22C-49C4-950C-F2A1F82F1BFB}" dt="2026-08-05T09:41:00.059" v="1729" actId="20577"/>
          <ac:spMkLst>
            <pc:docMk/>
            <pc:sldMk cId="1940284938" sldId="398"/>
            <ac:spMk id="4" creationId="{68B7E51F-3BA7-41C4-6EA5-B062E6EEC89B}"/>
          </ac:spMkLst>
        </pc:spChg>
        <pc:spChg chg="add">
          <ac:chgData name="Philip Smith" userId="949bcd62678afccf" providerId="LiveId" clId="{84324C26-A22C-49C4-950C-F2A1F82F1BFB}" dt="2026-08-05T09:40:57.286" v="1727" actId="26606"/>
          <ac:spMkLst>
            <pc:docMk/>
            <pc:sldMk cId="1940284938" sldId="398"/>
            <ac:spMk id="10" creationId="{71B2258F-86CA-4D4D-8270-BC05FCDEBFB3}"/>
          </ac:spMkLst>
        </pc:spChg>
        <pc:picChg chg="add">
          <ac:chgData name="Philip Smith" userId="949bcd62678afccf" providerId="LiveId" clId="{84324C26-A22C-49C4-950C-F2A1F82F1BFB}" dt="2026-08-05T09:40:57.286" v="1727" actId="26606"/>
          <ac:picMkLst>
            <pc:docMk/>
            <pc:sldMk cId="1940284938" sldId="398"/>
            <ac:picMk id="6" creationId="{153003EC-778A-C739-AE6C-EDB2B30DDA2A}"/>
          </ac:picMkLst>
        </pc:picChg>
      </pc:sldChg>
      <pc:sldChg chg="addSp modSp add mod setBg">
        <pc:chgData name="Philip Smith" userId="949bcd62678afccf" providerId="LiveId" clId="{84324C26-A22C-49C4-950C-F2A1F82F1BFB}" dt="2026-08-05T09:41:14.440" v="1732" actId="20577"/>
        <pc:sldMkLst>
          <pc:docMk/>
          <pc:sldMk cId="2795011929" sldId="399"/>
        </pc:sldMkLst>
        <pc:spChg chg="mod">
          <ac:chgData name="Philip Smith" userId="949bcd62678afccf" providerId="LiveId" clId="{84324C26-A22C-49C4-950C-F2A1F82F1BFB}" dt="2026-08-05T09:41:14.440" v="1732" actId="20577"/>
          <ac:spMkLst>
            <pc:docMk/>
            <pc:sldMk cId="2795011929" sldId="399"/>
            <ac:spMk id="4" creationId="{5962ACC4-A2AD-84A4-0AE9-02ECBBACB635}"/>
          </ac:spMkLst>
        </pc:spChg>
        <pc:spChg chg="add">
          <ac:chgData name="Philip Smith" userId="949bcd62678afccf" providerId="LiveId" clId="{84324C26-A22C-49C4-950C-F2A1F82F1BFB}" dt="2026-08-05T09:41:12.243" v="1730" actId="26606"/>
          <ac:spMkLst>
            <pc:docMk/>
            <pc:sldMk cId="2795011929" sldId="399"/>
            <ac:spMk id="10" creationId="{C8320351-9FA2-4A26-885B-BB8F3E4902D2}"/>
          </ac:spMkLst>
        </pc:spChg>
        <pc:spChg chg="add">
          <ac:chgData name="Philip Smith" userId="949bcd62678afccf" providerId="LiveId" clId="{84324C26-A22C-49C4-950C-F2A1F82F1BFB}" dt="2026-08-05T09:41:12.243" v="1730" actId="26606"/>
          <ac:spMkLst>
            <pc:docMk/>
            <pc:sldMk cId="2795011929" sldId="399"/>
            <ac:spMk id="12" creationId="{68CD2EFB-78C2-4C6E-A6B9-4ED12FAD5B99}"/>
          </ac:spMkLst>
        </pc:spChg>
        <pc:picChg chg="add">
          <ac:chgData name="Philip Smith" userId="949bcd62678afccf" providerId="LiveId" clId="{84324C26-A22C-49C4-950C-F2A1F82F1BFB}" dt="2026-08-05T09:41:12.243" v="1730" actId="26606"/>
          <ac:picMkLst>
            <pc:docMk/>
            <pc:sldMk cId="2795011929" sldId="399"/>
            <ac:picMk id="6" creationId="{ACFFA044-EC19-0EBC-8E75-C19971E858D2}"/>
          </ac:picMkLst>
        </pc:picChg>
      </pc:sldChg>
      <pc:sldChg chg="addSp modSp add mod setBg">
        <pc:chgData name="Philip Smith" userId="949bcd62678afccf" providerId="LiveId" clId="{84324C26-A22C-49C4-950C-F2A1F82F1BFB}" dt="2026-08-05T09:41:54.358" v="1738" actId="20577"/>
        <pc:sldMkLst>
          <pc:docMk/>
          <pc:sldMk cId="562672787" sldId="400"/>
        </pc:sldMkLst>
        <pc:spChg chg="mod">
          <ac:chgData name="Philip Smith" userId="949bcd62678afccf" providerId="LiveId" clId="{84324C26-A22C-49C4-950C-F2A1F82F1BFB}" dt="2026-08-05T09:41:54.358" v="1738" actId="20577"/>
          <ac:spMkLst>
            <pc:docMk/>
            <pc:sldMk cId="562672787" sldId="400"/>
            <ac:spMk id="4" creationId="{9420AE84-659D-91B1-9278-514987F0CA39}"/>
          </ac:spMkLst>
        </pc:spChg>
        <pc:spChg chg="add">
          <ac:chgData name="Philip Smith" userId="949bcd62678afccf" providerId="LiveId" clId="{84324C26-A22C-49C4-950C-F2A1F82F1BFB}" dt="2026-08-05T09:41:51.810" v="1736" actId="26606"/>
          <ac:spMkLst>
            <pc:docMk/>
            <pc:sldMk cId="562672787" sldId="400"/>
            <ac:spMk id="10" creationId="{C8320351-9FA2-4A26-885B-BB8F3E4902D2}"/>
          </ac:spMkLst>
        </pc:spChg>
        <pc:spChg chg="add">
          <ac:chgData name="Philip Smith" userId="949bcd62678afccf" providerId="LiveId" clId="{84324C26-A22C-49C4-950C-F2A1F82F1BFB}" dt="2026-08-05T09:41:51.810" v="1736" actId="26606"/>
          <ac:spMkLst>
            <pc:docMk/>
            <pc:sldMk cId="562672787" sldId="400"/>
            <ac:spMk id="12" creationId="{68CD2EFB-78C2-4C6E-A6B9-4ED12FAD5B99}"/>
          </ac:spMkLst>
        </pc:spChg>
        <pc:picChg chg="add">
          <ac:chgData name="Philip Smith" userId="949bcd62678afccf" providerId="LiveId" clId="{84324C26-A22C-49C4-950C-F2A1F82F1BFB}" dt="2026-08-05T09:41:51.810" v="1736" actId="26606"/>
          <ac:picMkLst>
            <pc:docMk/>
            <pc:sldMk cId="562672787" sldId="400"/>
            <ac:picMk id="6" creationId="{744C4208-C9D6-B9BB-8329-75327B39DF2E}"/>
          </ac:picMkLst>
        </pc:picChg>
      </pc:sldChg>
      <pc:sldChg chg="addSp modSp add mod setBg">
        <pc:chgData name="Philip Smith" userId="949bcd62678afccf" providerId="LiveId" clId="{84324C26-A22C-49C4-950C-F2A1F82F1BFB}" dt="2026-08-05T09:40:44.062" v="1726" actId="20577"/>
        <pc:sldMkLst>
          <pc:docMk/>
          <pc:sldMk cId="3532540052" sldId="401"/>
        </pc:sldMkLst>
        <pc:spChg chg="mod">
          <ac:chgData name="Philip Smith" userId="949bcd62678afccf" providerId="LiveId" clId="{84324C26-A22C-49C4-950C-F2A1F82F1BFB}" dt="2026-08-05T09:40:44.062" v="1726" actId="20577"/>
          <ac:spMkLst>
            <pc:docMk/>
            <pc:sldMk cId="3532540052" sldId="401"/>
            <ac:spMk id="4" creationId="{FDB7226A-3F60-36F4-CE23-0E6BED263423}"/>
          </ac:spMkLst>
        </pc:spChg>
        <pc:spChg chg="add">
          <ac:chgData name="Philip Smith" userId="949bcd62678afccf" providerId="LiveId" clId="{84324C26-A22C-49C4-950C-F2A1F82F1BFB}" dt="2026-08-05T09:40:32.031" v="1723" actId="26606"/>
          <ac:spMkLst>
            <pc:docMk/>
            <pc:sldMk cId="3532540052" sldId="401"/>
            <ac:spMk id="9" creationId="{54A6836E-C603-43CB-9DA7-89D8E3FA3838}"/>
          </ac:spMkLst>
        </pc:spChg>
        <pc:spChg chg="add">
          <ac:chgData name="Philip Smith" userId="949bcd62678afccf" providerId="LiveId" clId="{84324C26-A22C-49C4-950C-F2A1F82F1BFB}" dt="2026-08-05T09:40:32.031" v="1723" actId="26606"/>
          <ac:spMkLst>
            <pc:docMk/>
            <pc:sldMk cId="3532540052" sldId="401"/>
            <ac:spMk id="11" creationId="{296007DD-F9BF-4F0F-B8C6-C514B2841971}"/>
          </ac:spMkLst>
        </pc:spChg>
        <pc:grpChg chg="add">
          <ac:chgData name="Philip Smith" userId="949bcd62678afccf" providerId="LiveId" clId="{84324C26-A22C-49C4-950C-F2A1F82F1BFB}" dt="2026-08-05T09:40:32.031" v="1723" actId="26606"/>
          <ac:grpSpMkLst>
            <pc:docMk/>
            <pc:sldMk cId="3532540052" sldId="401"/>
            <ac:grpSpMk id="13" creationId="{8A0FAFCA-5C96-453B-83B7-A9AEF7F18960}"/>
          </ac:grpSpMkLst>
        </pc:grpChg>
        <pc:grpChg chg="add">
          <ac:chgData name="Philip Smith" userId="949bcd62678afccf" providerId="LiveId" clId="{84324C26-A22C-49C4-950C-F2A1F82F1BFB}" dt="2026-08-05T09:40:32.031" v="1723" actId="26606"/>
          <ac:grpSpMkLst>
            <pc:docMk/>
            <pc:sldMk cId="3532540052" sldId="401"/>
            <ac:grpSpMk id="19" creationId="{CD0398DD-AD75-4E2B-A3C6-35073082A8B4}"/>
          </ac:grpSpMkLst>
        </pc:grpChg>
      </pc:sldChg>
      <pc:sldChg chg="addSp modSp add mod setBg">
        <pc:chgData name="Philip Smith" userId="949bcd62678afccf" providerId="LiveId" clId="{84324C26-A22C-49C4-950C-F2A1F82F1BFB}" dt="2026-08-05T09:39:46.386" v="1722" actId="26606"/>
        <pc:sldMkLst>
          <pc:docMk/>
          <pc:sldMk cId="1411020342" sldId="402"/>
        </pc:sldMkLst>
        <pc:spChg chg="mod">
          <ac:chgData name="Philip Smith" userId="949bcd62678afccf" providerId="LiveId" clId="{84324C26-A22C-49C4-950C-F2A1F82F1BFB}" dt="2026-08-05T09:39:46.386" v="1722" actId="26606"/>
          <ac:spMkLst>
            <pc:docMk/>
            <pc:sldMk cId="1411020342" sldId="402"/>
            <ac:spMk id="4" creationId="{EBD2458B-C177-F436-FCC8-96803AA62AE7}"/>
          </ac:spMkLst>
        </pc:spChg>
        <pc:spChg chg="add">
          <ac:chgData name="Philip Smith" userId="949bcd62678afccf" providerId="LiveId" clId="{84324C26-A22C-49C4-950C-F2A1F82F1BFB}" dt="2026-08-05T09:39:46.386" v="1722" actId="26606"/>
          <ac:spMkLst>
            <pc:docMk/>
            <pc:sldMk cId="1411020342" sldId="402"/>
            <ac:spMk id="9" creationId="{4522B21E-B2B9-4C72-9A71-C87EFD137480}"/>
          </ac:spMkLst>
        </pc:spChg>
        <pc:spChg chg="add">
          <ac:chgData name="Philip Smith" userId="949bcd62678afccf" providerId="LiveId" clId="{84324C26-A22C-49C4-950C-F2A1F82F1BFB}" dt="2026-08-05T09:39:46.386" v="1722" actId="26606"/>
          <ac:spMkLst>
            <pc:docMk/>
            <pc:sldMk cId="1411020342" sldId="402"/>
            <ac:spMk id="11" creationId="{5EB7D2A2-F448-44D4-938C-DC84CBCB3B1E}"/>
          </ac:spMkLst>
        </pc:spChg>
        <pc:spChg chg="add">
          <ac:chgData name="Philip Smith" userId="949bcd62678afccf" providerId="LiveId" clId="{84324C26-A22C-49C4-950C-F2A1F82F1BFB}" dt="2026-08-05T09:39:46.386" v="1722" actId="26606"/>
          <ac:spMkLst>
            <pc:docMk/>
            <pc:sldMk cId="1411020342" sldId="402"/>
            <ac:spMk id="13" creationId="{871AEA07-1E14-44B4-8E55-64EF049CD66F}"/>
          </ac:spMkLst>
        </pc:spChg>
        <pc:cxnChg chg="add">
          <ac:chgData name="Philip Smith" userId="949bcd62678afccf" providerId="LiveId" clId="{84324C26-A22C-49C4-950C-F2A1F82F1BFB}" dt="2026-08-05T09:39:46.386" v="1722" actId="26606"/>
          <ac:cxnSpMkLst>
            <pc:docMk/>
            <pc:sldMk cId="1411020342" sldId="402"/>
            <ac:cxnSpMk id="15" creationId="{F7C8EA93-3210-4C62-99E9-153C275E3A87}"/>
          </ac:cxnSpMkLst>
        </pc:cxnChg>
      </pc:sldChg>
      <pc:sldChg chg="addSp modSp add mod setBg">
        <pc:chgData name="Philip Smith" userId="949bcd62678afccf" providerId="LiveId" clId="{84324C26-A22C-49C4-950C-F2A1F82F1BFB}" dt="2026-08-05T09:42:25.512" v="1743" actId="14100"/>
        <pc:sldMkLst>
          <pc:docMk/>
          <pc:sldMk cId="2579951030" sldId="405"/>
        </pc:sldMkLst>
        <pc:spChg chg="mod">
          <ac:chgData name="Philip Smith" userId="949bcd62678afccf" providerId="LiveId" clId="{84324C26-A22C-49C4-950C-F2A1F82F1BFB}" dt="2026-08-05T09:42:25.512" v="1743" actId="14100"/>
          <ac:spMkLst>
            <pc:docMk/>
            <pc:sldMk cId="2579951030" sldId="405"/>
            <ac:spMk id="4" creationId="{C0130A15-290B-9014-0A74-FBA8F6525F91}"/>
          </ac:spMkLst>
        </pc:spChg>
        <pc:spChg chg="add">
          <ac:chgData name="Philip Smith" userId="949bcd62678afccf" providerId="LiveId" clId="{84324C26-A22C-49C4-950C-F2A1F82F1BFB}" dt="2026-08-05T09:42:08.435" v="1739" actId="26606"/>
          <ac:spMkLst>
            <pc:docMk/>
            <pc:sldMk cId="2579951030" sldId="405"/>
            <ac:spMk id="9" creationId="{577D6B2E-37A3-429E-A37C-F30ED6487282}"/>
          </ac:spMkLst>
        </pc:spChg>
        <pc:spChg chg="add">
          <ac:chgData name="Philip Smith" userId="949bcd62678afccf" providerId="LiveId" clId="{84324C26-A22C-49C4-950C-F2A1F82F1BFB}" dt="2026-08-05T09:42:08.435" v="1739" actId="26606"/>
          <ac:spMkLst>
            <pc:docMk/>
            <pc:sldMk cId="2579951030" sldId="405"/>
            <ac:spMk id="11" creationId="{5CEAD642-85CF-4750-8432-7C80C901F001}"/>
          </ac:spMkLst>
        </pc:spChg>
        <pc:spChg chg="add">
          <ac:chgData name="Philip Smith" userId="949bcd62678afccf" providerId="LiveId" clId="{84324C26-A22C-49C4-950C-F2A1F82F1BFB}" dt="2026-08-05T09:42:08.435" v="1739" actId="26606"/>
          <ac:spMkLst>
            <pc:docMk/>
            <pc:sldMk cId="2579951030" sldId="405"/>
            <ac:spMk id="13" creationId="{FA33EEAE-15D5-4119-8C1E-89D943F911EF}"/>
          </ac:spMkLst>
        </pc:spChg>
        <pc:spChg chg="add">
          <ac:chgData name="Philip Smith" userId="949bcd62678afccf" providerId="LiveId" clId="{84324C26-A22C-49C4-950C-F2A1F82F1BFB}" dt="2026-08-05T09:42:08.435" v="1739" actId="26606"/>
          <ac:spMkLst>
            <pc:docMk/>
            <pc:sldMk cId="2579951030" sldId="405"/>
            <ac:spMk id="15" creationId="{730D8B3B-9B80-4025-B934-26DC7D7CD231}"/>
          </ac:spMkLst>
        </pc:spChg>
        <pc:spChg chg="add">
          <ac:chgData name="Philip Smith" userId="949bcd62678afccf" providerId="LiveId" clId="{84324C26-A22C-49C4-950C-F2A1F82F1BFB}" dt="2026-08-05T09:42:08.435" v="1739" actId="26606"/>
          <ac:spMkLst>
            <pc:docMk/>
            <pc:sldMk cId="2579951030" sldId="405"/>
            <ac:spMk id="17" creationId="{1064D5D5-227B-4F66-9AEA-46F570E793BD}"/>
          </ac:spMkLst>
        </pc:spChg>
        <pc:spChg chg="add">
          <ac:chgData name="Philip Smith" userId="949bcd62678afccf" providerId="LiveId" clId="{84324C26-A22C-49C4-950C-F2A1F82F1BFB}" dt="2026-08-05T09:42:08.435" v="1739" actId="26606"/>
          <ac:spMkLst>
            <pc:docMk/>
            <pc:sldMk cId="2579951030" sldId="405"/>
            <ac:spMk id="19" creationId="{646B67A4-D328-4747-A82B-65E84FA46368}"/>
          </ac:spMkLst>
        </pc:spChg>
        <pc:spChg chg="add">
          <ac:chgData name="Philip Smith" userId="949bcd62678afccf" providerId="LiveId" clId="{84324C26-A22C-49C4-950C-F2A1F82F1BFB}" dt="2026-08-05T09:42:08.435" v="1739" actId="26606"/>
          <ac:spMkLst>
            <pc:docMk/>
            <pc:sldMk cId="2579951030" sldId="405"/>
            <ac:spMk id="21" creationId="{B5A1B09C-1565-46F8-B70F-621C5EB48A09}"/>
          </ac:spMkLst>
        </pc:spChg>
        <pc:spChg chg="add">
          <ac:chgData name="Philip Smith" userId="949bcd62678afccf" providerId="LiveId" clId="{84324C26-A22C-49C4-950C-F2A1F82F1BFB}" dt="2026-08-05T09:42:08.435" v="1739" actId="26606"/>
          <ac:spMkLst>
            <pc:docMk/>
            <pc:sldMk cId="2579951030" sldId="405"/>
            <ac:spMk id="23" creationId="{8C516CC8-80AC-446C-A56E-9F54B7210402}"/>
          </ac:spMkLst>
        </pc:spChg>
      </pc:sldChg>
      <pc:sldChg chg="addSp delSp modSp new mod">
        <pc:chgData name="Philip Smith" userId="949bcd62678afccf" providerId="LiveId" clId="{84324C26-A22C-49C4-950C-F2A1F82F1BFB}" dt="2026-08-05T09:31:18.816" v="1548" actId="207"/>
        <pc:sldMkLst>
          <pc:docMk/>
          <pc:sldMk cId="3011770975" sldId="406"/>
        </pc:sldMkLst>
        <pc:spChg chg="mod">
          <ac:chgData name="Philip Smith" userId="949bcd62678afccf" providerId="LiveId" clId="{84324C26-A22C-49C4-950C-F2A1F82F1BFB}" dt="2026-08-05T09:31:18.816" v="1548" actId="207"/>
          <ac:spMkLst>
            <pc:docMk/>
            <pc:sldMk cId="3011770975" sldId="406"/>
            <ac:spMk id="2" creationId="{577CDA48-CEE6-CF02-D036-08386638956B}"/>
          </ac:spMkLst>
        </pc:spChg>
        <pc:picChg chg="add mod ord">
          <ac:chgData name="Philip Smith" userId="949bcd62678afccf" providerId="LiveId" clId="{84324C26-A22C-49C4-950C-F2A1F82F1BFB}" dt="2026-08-05T09:30:40.924" v="1505" actId="14100"/>
          <ac:picMkLst>
            <pc:docMk/>
            <pc:sldMk cId="3011770975" sldId="406"/>
            <ac:picMk id="6" creationId="{C6BD4A23-9693-8943-4579-719C9B9A8919}"/>
          </ac:picMkLst>
        </pc:picChg>
      </pc:sldChg>
      <pc:sldChg chg="modSp add mod">
        <pc:chgData name="Philip Smith" userId="949bcd62678afccf" providerId="LiveId" clId="{84324C26-A22C-49C4-950C-F2A1F82F1BFB}" dt="2026-08-05T09:32:24.251" v="1658" actId="207"/>
        <pc:sldMkLst>
          <pc:docMk/>
          <pc:sldMk cId="3057766092" sldId="407"/>
        </pc:sldMkLst>
        <pc:spChg chg="mod">
          <ac:chgData name="Philip Smith" userId="949bcd62678afccf" providerId="LiveId" clId="{84324C26-A22C-49C4-950C-F2A1F82F1BFB}" dt="2026-08-05T09:32:24.251" v="1658" actId="207"/>
          <ac:spMkLst>
            <pc:docMk/>
            <pc:sldMk cId="3057766092" sldId="407"/>
            <ac:spMk id="2" creationId="{3792D8BA-0E81-E2BC-E907-D8A30AD49A4B}"/>
          </ac:spMkLst>
        </pc:spChg>
      </pc:sldChg>
    </pc:docChg>
  </pc:docChgLst>
  <pc:docChgLst>
    <pc:chgData name="Smith, Philip H." userId="f2f1b576-1629-47e7-bda7-8ef9dadf6385" providerId="ADAL" clId="{EAC8F895-17CE-403B-A19B-6DD9ED852A60}"/>
    <pc:docChg chg="modSld">
      <pc:chgData name="Smith, Philip H." userId="f2f1b576-1629-47e7-bda7-8ef9dadf6385" providerId="ADAL" clId="{EAC8F895-17CE-403B-A19B-6DD9ED852A60}" dt="2026-08-06T18:22:38.996" v="75" actId="6549"/>
      <pc:docMkLst>
        <pc:docMk/>
      </pc:docMkLst>
      <pc:sldChg chg="modSp mod">
        <pc:chgData name="Smith, Philip H." userId="f2f1b576-1629-47e7-bda7-8ef9dadf6385" providerId="ADAL" clId="{EAC8F895-17CE-403B-A19B-6DD9ED852A60}" dt="2026-08-06T18:22:38.996" v="75" actId="6549"/>
        <pc:sldMkLst>
          <pc:docMk/>
          <pc:sldMk cId="322324231" sldId="381"/>
        </pc:sldMkLst>
        <pc:spChg chg="mod">
          <ac:chgData name="Smith, Philip H." userId="f2f1b576-1629-47e7-bda7-8ef9dadf6385" providerId="ADAL" clId="{EAC8F895-17CE-403B-A19B-6DD9ED852A60}" dt="2026-08-06T18:22:38.996" v="75" actId="6549"/>
          <ac:spMkLst>
            <pc:docMk/>
            <pc:sldMk cId="322324231" sldId="381"/>
            <ac:spMk id="3" creationId="{474CEE37-EE6E-A756-D39A-AFCF40D9CB68}"/>
          </ac:spMkLst>
        </pc:spChg>
        <pc:spChg chg="mod">
          <ac:chgData name="Smith, Philip H." userId="f2f1b576-1629-47e7-bda7-8ef9dadf6385" providerId="ADAL" clId="{EAC8F895-17CE-403B-A19B-6DD9ED852A60}" dt="2026-08-06T18:22:03.101" v="49" actId="6549"/>
          <ac:spMkLst>
            <pc:docMk/>
            <pc:sldMk cId="322324231" sldId="381"/>
            <ac:spMk id="4" creationId="{2FBA514F-46BB-4CE5-44E9-2C98E43DEEB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6889907E-E994-4A7D-8942-31353B62ECC9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C606EC0-A6D3-4540-900D-068B26375B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199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2649A-D37C-C39A-E5EA-5B2B94DF7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8A2430-DF3E-B4E3-B4FA-BCBEFFB60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69DEFD-5E8B-D363-5366-F401E7BFF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0B8C-A0A8-4B85-ACA5-3682220F2930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A90ACE-8832-1A4D-C4E9-3C5FE42CD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3D22DC-508C-1256-044F-6791D9C60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385B-91C0-432D-88F9-85D8D12F6C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952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9AE3F-64DA-E27D-2F51-A3A8A73E6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DE40DE-400D-F160-5169-DBE3988040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026A40-3532-251E-BFE4-82FE728DE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0B8C-A0A8-4B85-ACA5-3682220F2930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BC40A-6C83-5BBA-F6FE-52159BF96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90F32-F9DF-4BED-F915-E9B38ADC8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385B-91C0-432D-88F9-85D8D12F6C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985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BB3DF9-611A-2BFB-8320-BC11C0C23A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1464FD-FA2A-21C3-2B3E-4127F79F6C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B1651-202B-D270-4060-901B9A37B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0B8C-A0A8-4B85-ACA5-3682220F2930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368ECA-4E4B-14AE-6263-BBD6F2522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CB2E3-8A9B-D07F-7091-935B78E98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385B-91C0-432D-88F9-85D8D12F6C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21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FC19D-5881-CBFD-7916-A15C998CC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26E28-513F-9CD5-A2EB-FD0B5A131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CAED5-506A-5B90-D0C2-18622BD83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0B8C-A0A8-4B85-ACA5-3682220F2930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EC4405-81AB-32F4-548B-8D776FA8B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02751-E31C-ECA7-888B-B1F6D0516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385B-91C0-432D-88F9-85D8D12F6C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337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7A002-D0DA-5697-1449-4FF420D2D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12F6D0-CCA7-C523-4EA1-C05218D173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6D067-B14B-51E5-2E40-E975EC58A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0B8C-A0A8-4B85-ACA5-3682220F2930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23EFE-98CB-94AE-0227-9C0C567D3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11575-76D2-9E40-F83E-7CA1308A0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385B-91C0-432D-88F9-85D8D12F6C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550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B85DE-C020-68A4-5E77-563A17C03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9073F-2334-0D52-3349-BA7BBE58A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40E164-4C54-A25D-67A8-38B07C246B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9467DC-0CA8-6E73-4477-2AA4EF891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0B8C-A0A8-4B85-ACA5-3682220F2930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BBB2BB-84E7-F786-5358-56810EE2A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46B611-23DE-F7A6-310B-69AC36FE2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385B-91C0-432D-88F9-85D8D12F6C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729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7FA77-856C-32D9-D2AE-EAE0FC821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5A89DE-D6DF-04FA-3797-6AB5E456C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E5C621-E6BC-0ABA-11D4-9CF5ECE049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F6F7CC-2343-2886-E37A-5422F461FE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719FF-6918-582B-0E1B-DA30893ADA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A18549-7C8F-719B-D6D6-68E4663CD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0B8C-A0A8-4B85-ACA5-3682220F2930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108358-C0AF-1482-F7F6-B40FA71E0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35435A-315C-15C3-2131-F69D6BCC9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385B-91C0-432D-88F9-85D8D12F6C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004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18B03-D46F-01DE-55E5-78FB7B9E6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564916-EE07-0096-0E7C-485E1F17A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0B8C-A0A8-4B85-ACA5-3682220F2930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F5D6FF-93D8-CC19-4EB4-3BB713981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9DC8DE-453F-AAE0-C214-DA22028FD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385B-91C0-432D-88F9-85D8D12F6C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443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CEA7A7-45F0-F95F-D587-4E9CBC5FB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0B8C-A0A8-4B85-ACA5-3682220F2930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CE567F-CE20-D7FF-8778-6AA4A7679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CB905C-5C4C-A89A-6F6F-E6D47EE4D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385B-91C0-432D-88F9-85D8D12F6C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441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F5984-467C-3C1B-A40F-0D8F4E37E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DF9B1-E807-19D3-176F-9B210A97A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B9A590-FFCD-4F5A-3D43-50E8535339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DB1065-178F-A79C-D6DD-6FB6CE024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0B8C-A0A8-4B85-ACA5-3682220F2930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5C3EAD-43C6-53E7-4519-87C467BB8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FCFB7D-D3C1-3385-F0A5-847982C9E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385B-91C0-432D-88F9-85D8D12F6C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342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C881B-B0D9-98F1-E0F5-1B71AA641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4A2E9B-B68B-36FF-7A1F-C7C7632419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013A7A-327F-A1A8-049C-CE57275BE6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935B65-32D0-0403-D94D-7DF47FA9C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0B8C-A0A8-4B85-ACA5-3682220F2930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21DD89-8D32-6C51-32D4-75594A999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361D6C-638B-9D04-4D98-796A2DA47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385B-91C0-432D-88F9-85D8D12F6C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104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B56006-21D5-FE9A-4DDC-877A0768F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27A303-2E85-3B08-C607-B5B90C58B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6A1B8-C9D7-02F6-4CDC-FEC20C3573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690B8C-A0A8-4B85-ACA5-3682220F2930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49BE8E-EFB1-F0F9-270E-C18018E454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6D38A8-1987-A29E-35BB-3D1D622063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D7385B-91C0-432D-88F9-85D8D12F6C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9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4E80C7D-B658-68EA-7B52-9E5B63284AD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46874" y="353682"/>
            <a:ext cx="4706945" cy="6176513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A28ED4A-FB0D-ACF0-E1B6-F98FBDC93F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53682"/>
            <a:ext cx="5181600" cy="35450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</a:rPr>
              <a:t>Membership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</a:rPr>
              <a:t>Thomas Phippin Chairman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00B0F0"/>
                </a:solidFill>
              </a:rPr>
              <a:t>Every member can be a 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00B0F0"/>
                </a:solidFill>
              </a:rPr>
              <a:t>Recruiter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ED7EBA-7D68-F0EF-61EC-67CF1DBE0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158" y="4170066"/>
            <a:ext cx="5211489" cy="211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23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Axis</Template>
  <TotalTime>562</TotalTime>
  <Words>11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Smith, Philip H.</dc:creator>
  <cp:lastModifiedBy>John Case</cp:lastModifiedBy>
  <cp:revision>23</cp:revision>
  <cp:lastPrinted>2026-08-06T11:15:53Z</cp:lastPrinted>
  <dcterms:created xsi:type="dcterms:W3CDTF">2026-07-16T11:01:53Z</dcterms:created>
  <dcterms:modified xsi:type="dcterms:W3CDTF">2026-08-10T16:32:31Z</dcterms:modified>
</cp:coreProperties>
</file>